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handoutMasterIdLst>
    <p:handoutMasterId r:id="rId65"/>
  </p:handoutMasterIdLst>
  <p:sldIdLst>
    <p:sldId id="257" r:id="rId5"/>
    <p:sldId id="598" r:id="rId6"/>
    <p:sldId id="503" r:id="rId7"/>
    <p:sldId id="531" r:id="rId8"/>
    <p:sldId id="505" r:id="rId9"/>
    <p:sldId id="600" r:id="rId10"/>
    <p:sldId id="453" r:id="rId11"/>
    <p:sldId id="586" r:id="rId12"/>
    <p:sldId id="532" r:id="rId13"/>
    <p:sldId id="533" r:id="rId14"/>
    <p:sldId id="534" r:id="rId15"/>
    <p:sldId id="535" r:id="rId16"/>
    <p:sldId id="536" r:id="rId17"/>
    <p:sldId id="601" r:id="rId18"/>
    <p:sldId id="611" r:id="rId19"/>
    <p:sldId id="463" r:id="rId20"/>
    <p:sldId id="417" r:id="rId21"/>
    <p:sldId id="595" r:id="rId22"/>
    <p:sldId id="542" r:id="rId23"/>
    <p:sldId id="602" r:id="rId24"/>
    <p:sldId id="603" r:id="rId25"/>
    <p:sldId id="605" r:id="rId26"/>
    <p:sldId id="552" r:id="rId27"/>
    <p:sldId id="555" r:id="rId28"/>
    <p:sldId id="556" r:id="rId29"/>
    <p:sldId id="553" r:id="rId30"/>
    <p:sldId id="481" r:id="rId31"/>
    <p:sldId id="543" r:id="rId32"/>
    <p:sldId id="607" r:id="rId33"/>
    <p:sldId id="482" r:id="rId34"/>
    <p:sldId id="483" r:id="rId35"/>
    <p:sldId id="573" r:id="rId36"/>
    <p:sldId id="565" r:id="rId37"/>
    <p:sldId id="507" r:id="rId38"/>
    <p:sldId id="438" r:id="rId39"/>
    <p:sldId id="444" r:id="rId40"/>
    <p:sldId id="360" r:id="rId41"/>
    <p:sldId id="362" r:id="rId42"/>
    <p:sldId id="592" r:id="rId43"/>
    <p:sldId id="593" r:id="rId44"/>
    <p:sldId id="608" r:id="rId45"/>
    <p:sldId id="445" r:id="rId46"/>
    <p:sldId id="508" r:id="rId47"/>
    <p:sldId id="431" r:id="rId48"/>
    <p:sldId id="578" r:id="rId49"/>
    <p:sldId id="421" r:id="rId50"/>
    <p:sldId id="513" r:id="rId51"/>
    <p:sldId id="609" r:id="rId52"/>
    <p:sldId id="448" r:id="rId53"/>
    <p:sldId id="583" r:id="rId54"/>
    <p:sldId id="516" r:id="rId55"/>
    <p:sldId id="527" r:id="rId56"/>
    <p:sldId id="423" r:id="rId57"/>
    <p:sldId id="594" r:id="rId58"/>
    <p:sldId id="436" r:id="rId59"/>
    <p:sldId id="581" r:id="rId60"/>
    <p:sldId id="610" r:id="rId61"/>
    <p:sldId id="479" r:id="rId62"/>
    <p:sldId id="490" r:id="rId6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na Fourie" initials="E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A70"/>
    <a:srgbClr val="D488B5"/>
    <a:srgbClr val="F26D1C"/>
    <a:srgbClr val="7EAF3D"/>
    <a:srgbClr val="99E0FA"/>
    <a:srgbClr val="F17D4D"/>
    <a:srgbClr val="906FAF"/>
    <a:srgbClr val="221E7F"/>
    <a:srgbClr val="E6E452"/>
    <a:srgbClr val="DD5F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D372F-DB22-4B31-A5BE-7FD4558F95DD}" v="13" dt="2021-03-25T23:54:33.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6"/>
  </p:normalViewPr>
  <p:slideViewPr>
    <p:cSldViewPr snapToGrid="0">
      <p:cViewPr varScale="1">
        <p:scale>
          <a:sx n="118" d="100"/>
          <a:sy n="118" d="100"/>
        </p:scale>
        <p:origin x="27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dan Bigham" userId="08ee8852-78c1-4329-a8f6-8b04d2b00868" providerId="ADAL" clId="{FECD372F-DB22-4B31-A5BE-7FD4558F95DD}"/>
    <pc:docChg chg="undo custSel addSld delSld modSld sldOrd">
      <pc:chgData name="Aidan Bigham" userId="08ee8852-78c1-4329-a8f6-8b04d2b00868" providerId="ADAL" clId="{FECD372F-DB22-4B31-A5BE-7FD4558F95DD}" dt="2021-03-30T00:39:56.999" v="810" actId="20577"/>
      <pc:docMkLst>
        <pc:docMk/>
      </pc:docMkLst>
      <pc:sldChg chg="add">
        <pc:chgData name="Aidan Bigham" userId="08ee8852-78c1-4329-a8f6-8b04d2b00868" providerId="ADAL" clId="{FECD372F-DB22-4B31-A5BE-7FD4558F95DD}" dt="2021-03-25T23:51:19.803" v="101"/>
        <pc:sldMkLst>
          <pc:docMk/>
          <pc:sldMk cId="4100412708" sldId="360"/>
        </pc:sldMkLst>
      </pc:sldChg>
      <pc:sldChg chg="add">
        <pc:chgData name="Aidan Bigham" userId="08ee8852-78c1-4329-a8f6-8b04d2b00868" providerId="ADAL" clId="{FECD372F-DB22-4B31-A5BE-7FD4558F95DD}" dt="2021-03-25T23:51:24.427" v="102"/>
        <pc:sldMkLst>
          <pc:docMk/>
          <pc:sldMk cId="1863236864" sldId="362"/>
        </pc:sldMkLst>
      </pc:sldChg>
      <pc:sldChg chg="add">
        <pc:chgData name="Aidan Bigham" userId="08ee8852-78c1-4329-a8f6-8b04d2b00868" providerId="ADAL" clId="{FECD372F-DB22-4B31-A5BE-7FD4558F95DD}" dt="2021-03-25T23:52:04.129" v="104"/>
        <pc:sldMkLst>
          <pc:docMk/>
          <pc:sldMk cId="1223010180" sldId="431"/>
        </pc:sldMkLst>
      </pc:sldChg>
      <pc:sldChg chg="modSp mod">
        <pc:chgData name="Aidan Bigham" userId="08ee8852-78c1-4329-a8f6-8b04d2b00868" providerId="ADAL" clId="{FECD372F-DB22-4B31-A5BE-7FD4558F95DD}" dt="2021-03-25T23:50:56.568" v="100" actId="20577"/>
        <pc:sldMkLst>
          <pc:docMk/>
          <pc:sldMk cId="635728021" sldId="444"/>
        </pc:sldMkLst>
        <pc:spChg chg="mod">
          <ac:chgData name="Aidan Bigham" userId="08ee8852-78c1-4329-a8f6-8b04d2b00868" providerId="ADAL" clId="{FECD372F-DB22-4B31-A5BE-7FD4558F95DD}" dt="2021-03-25T23:50:56.568" v="100" actId="20577"/>
          <ac:spMkLst>
            <pc:docMk/>
            <pc:sldMk cId="635728021" sldId="444"/>
            <ac:spMk id="5" creationId="{00000000-0000-0000-0000-000000000000}"/>
          </ac:spMkLst>
        </pc:spChg>
      </pc:sldChg>
      <pc:sldChg chg="del">
        <pc:chgData name="Aidan Bigham" userId="08ee8852-78c1-4329-a8f6-8b04d2b00868" providerId="ADAL" clId="{FECD372F-DB22-4B31-A5BE-7FD4558F95DD}" dt="2021-03-25T23:52:41.069" v="105" actId="47"/>
        <pc:sldMkLst>
          <pc:docMk/>
          <pc:sldMk cId="1247776495" sldId="447"/>
        </pc:sldMkLst>
      </pc:sldChg>
      <pc:sldChg chg="modSp mod">
        <pc:chgData name="Aidan Bigham" userId="08ee8852-78c1-4329-a8f6-8b04d2b00868" providerId="ADAL" clId="{FECD372F-DB22-4B31-A5BE-7FD4558F95DD}" dt="2021-03-25T23:43:20.385" v="13"/>
        <pc:sldMkLst>
          <pc:docMk/>
          <pc:sldMk cId="1822478803" sldId="463"/>
        </pc:sldMkLst>
        <pc:spChg chg="mod">
          <ac:chgData name="Aidan Bigham" userId="08ee8852-78c1-4329-a8f6-8b04d2b00868" providerId="ADAL" clId="{FECD372F-DB22-4B31-A5BE-7FD4558F95DD}" dt="2021-03-25T23:43:20.385" v="13"/>
          <ac:spMkLst>
            <pc:docMk/>
            <pc:sldMk cId="1822478803" sldId="463"/>
            <ac:spMk id="9" creationId="{00000000-0000-0000-0000-000000000000}"/>
          </ac:spMkLst>
        </pc:spChg>
      </pc:sldChg>
      <pc:sldChg chg="ord">
        <pc:chgData name="Aidan Bigham" userId="08ee8852-78c1-4329-a8f6-8b04d2b00868" providerId="ADAL" clId="{FECD372F-DB22-4B31-A5BE-7FD4558F95DD}" dt="2021-03-25T23:50:23.341" v="97"/>
        <pc:sldMkLst>
          <pc:docMk/>
          <pc:sldMk cId="533064472" sldId="507"/>
        </pc:sldMkLst>
      </pc:sldChg>
      <pc:sldChg chg="del">
        <pc:chgData name="Aidan Bigham" userId="08ee8852-78c1-4329-a8f6-8b04d2b00868" providerId="ADAL" clId="{FECD372F-DB22-4B31-A5BE-7FD4558F95DD}" dt="2021-03-25T23:44:13.619" v="20" actId="47"/>
        <pc:sldMkLst>
          <pc:docMk/>
          <pc:sldMk cId="1447907389" sldId="550"/>
        </pc:sldMkLst>
      </pc:sldChg>
      <pc:sldChg chg="modSp mod">
        <pc:chgData name="Aidan Bigham" userId="08ee8852-78c1-4329-a8f6-8b04d2b00868" providerId="ADAL" clId="{FECD372F-DB22-4B31-A5BE-7FD4558F95DD}" dt="2021-03-30T00:39:56.999" v="810" actId="20577"/>
        <pc:sldMkLst>
          <pc:docMk/>
          <pc:sldMk cId="827225716" sldId="552"/>
        </pc:sldMkLst>
        <pc:spChg chg="mod">
          <ac:chgData name="Aidan Bigham" userId="08ee8852-78c1-4329-a8f6-8b04d2b00868" providerId="ADAL" clId="{FECD372F-DB22-4B31-A5BE-7FD4558F95DD}" dt="2021-03-30T00:39:56.999" v="810" actId="20577"/>
          <ac:spMkLst>
            <pc:docMk/>
            <pc:sldMk cId="827225716" sldId="552"/>
            <ac:spMk id="2" creationId="{00000000-0000-0000-0000-000000000000}"/>
          </ac:spMkLst>
        </pc:spChg>
      </pc:sldChg>
      <pc:sldChg chg="del">
        <pc:chgData name="Aidan Bigham" userId="08ee8852-78c1-4329-a8f6-8b04d2b00868" providerId="ADAL" clId="{FECD372F-DB22-4B31-A5BE-7FD4558F95DD}" dt="2021-03-25T23:44:14.602" v="21" actId="47"/>
        <pc:sldMkLst>
          <pc:docMk/>
          <pc:sldMk cId="1027640551" sldId="554"/>
        </pc:sldMkLst>
      </pc:sldChg>
      <pc:sldChg chg="del">
        <pc:chgData name="Aidan Bigham" userId="08ee8852-78c1-4329-a8f6-8b04d2b00868" providerId="ADAL" clId="{FECD372F-DB22-4B31-A5BE-7FD4558F95DD}" dt="2021-03-25T23:48:19.179" v="91" actId="47"/>
        <pc:sldMkLst>
          <pc:docMk/>
          <pc:sldMk cId="1604071891" sldId="557"/>
        </pc:sldMkLst>
      </pc:sldChg>
      <pc:sldChg chg="modSp mod">
        <pc:chgData name="Aidan Bigham" userId="08ee8852-78c1-4329-a8f6-8b04d2b00868" providerId="ADAL" clId="{FECD372F-DB22-4B31-A5BE-7FD4558F95DD}" dt="2021-03-25T23:49:01.630" v="95" actId="1076"/>
        <pc:sldMkLst>
          <pc:docMk/>
          <pc:sldMk cId="910769786" sldId="565"/>
        </pc:sldMkLst>
        <pc:spChg chg="mod">
          <ac:chgData name="Aidan Bigham" userId="08ee8852-78c1-4329-a8f6-8b04d2b00868" providerId="ADAL" clId="{FECD372F-DB22-4B31-A5BE-7FD4558F95DD}" dt="2021-03-25T23:49:01.630" v="95" actId="1076"/>
          <ac:spMkLst>
            <pc:docMk/>
            <pc:sldMk cId="910769786" sldId="565"/>
            <ac:spMk id="5" creationId="{00000000-0000-0000-0000-000000000000}"/>
          </ac:spMkLst>
        </pc:spChg>
      </pc:sldChg>
      <pc:sldChg chg="del">
        <pc:chgData name="Aidan Bigham" userId="08ee8852-78c1-4329-a8f6-8b04d2b00868" providerId="ADAL" clId="{FECD372F-DB22-4B31-A5BE-7FD4558F95DD}" dt="2021-03-25T23:42:31.398" v="12" actId="47"/>
        <pc:sldMkLst>
          <pc:docMk/>
          <pc:sldMk cId="774256202" sldId="570"/>
        </pc:sldMkLst>
      </pc:sldChg>
      <pc:sldChg chg="modSp mod">
        <pc:chgData name="Aidan Bigham" userId="08ee8852-78c1-4329-a8f6-8b04d2b00868" providerId="ADAL" clId="{FECD372F-DB22-4B31-A5BE-7FD4558F95DD}" dt="2021-03-25T23:43:43.635" v="18" actId="20577"/>
        <pc:sldMkLst>
          <pc:docMk/>
          <pc:sldMk cId="216063313" sldId="595"/>
        </pc:sldMkLst>
        <pc:spChg chg="mod">
          <ac:chgData name="Aidan Bigham" userId="08ee8852-78c1-4329-a8f6-8b04d2b00868" providerId="ADAL" clId="{FECD372F-DB22-4B31-A5BE-7FD4558F95DD}" dt="2021-03-25T23:43:43.635" v="18" actId="20577"/>
          <ac:spMkLst>
            <pc:docMk/>
            <pc:sldMk cId="216063313" sldId="595"/>
            <ac:spMk id="2" creationId="{00000000-0000-0000-0000-000000000000}"/>
          </ac:spMkLst>
        </pc:spChg>
      </pc:sldChg>
      <pc:sldChg chg="delSp modSp mod">
        <pc:chgData name="Aidan Bigham" userId="08ee8852-78c1-4329-a8f6-8b04d2b00868" providerId="ADAL" clId="{FECD372F-DB22-4B31-A5BE-7FD4558F95DD}" dt="2021-03-25T23:36:22.332" v="1" actId="1076"/>
        <pc:sldMkLst>
          <pc:docMk/>
          <pc:sldMk cId="550127227" sldId="598"/>
        </pc:sldMkLst>
        <pc:spChg chg="mod">
          <ac:chgData name="Aidan Bigham" userId="08ee8852-78c1-4329-a8f6-8b04d2b00868" providerId="ADAL" clId="{FECD372F-DB22-4B31-A5BE-7FD4558F95DD}" dt="2021-03-25T23:36:22.332" v="1" actId="1076"/>
          <ac:spMkLst>
            <pc:docMk/>
            <pc:sldMk cId="550127227" sldId="598"/>
            <ac:spMk id="12" creationId="{9F6EC6A2-CBD9-4141-ACB6-850A35437616}"/>
          </ac:spMkLst>
        </pc:spChg>
        <pc:picChg chg="del">
          <ac:chgData name="Aidan Bigham" userId="08ee8852-78c1-4329-a8f6-8b04d2b00868" providerId="ADAL" clId="{FECD372F-DB22-4B31-A5BE-7FD4558F95DD}" dt="2021-03-25T23:36:17.607" v="0" actId="478"/>
          <ac:picMkLst>
            <pc:docMk/>
            <pc:sldMk cId="550127227" sldId="598"/>
            <ac:picMk id="8" creationId="{01BB1AD6-BAC9-4A10-9E11-9A904B0E458E}"/>
          </ac:picMkLst>
        </pc:picChg>
      </pc:sldChg>
      <pc:sldChg chg="modSp mod">
        <pc:chgData name="Aidan Bigham" userId="08ee8852-78c1-4329-a8f6-8b04d2b00868" providerId="ADAL" clId="{FECD372F-DB22-4B31-A5BE-7FD4558F95DD}" dt="2021-03-25T23:39:37.494" v="11" actId="20577"/>
        <pc:sldMkLst>
          <pc:docMk/>
          <pc:sldMk cId="547776062" sldId="600"/>
        </pc:sldMkLst>
        <pc:spChg chg="mod">
          <ac:chgData name="Aidan Bigham" userId="08ee8852-78c1-4329-a8f6-8b04d2b00868" providerId="ADAL" clId="{FECD372F-DB22-4B31-A5BE-7FD4558F95DD}" dt="2021-03-25T23:39:37.494" v="11" actId="20577"/>
          <ac:spMkLst>
            <pc:docMk/>
            <pc:sldMk cId="547776062" sldId="600"/>
            <ac:spMk id="10" creationId="{8045000A-E951-EB42-9168-76755215A862}"/>
          </ac:spMkLst>
        </pc:spChg>
      </pc:sldChg>
      <pc:sldChg chg="add">
        <pc:chgData name="Aidan Bigham" userId="08ee8852-78c1-4329-a8f6-8b04d2b00868" providerId="ADAL" clId="{FECD372F-DB22-4B31-A5BE-7FD4558F95DD}" dt="2021-03-25T23:44:11.406" v="19"/>
        <pc:sldMkLst>
          <pc:docMk/>
          <pc:sldMk cId="1413716390" sldId="602"/>
        </pc:sldMkLst>
      </pc:sldChg>
      <pc:sldChg chg="add">
        <pc:chgData name="Aidan Bigham" userId="08ee8852-78c1-4329-a8f6-8b04d2b00868" providerId="ADAL" clId="{FECD372F-DB22-4B31-A5BE-7FD4558F95DD}" dt="2021-03-25T23:44:11.406" v="19"/>
        <pc:sldMkLst>
          <pc:docMk/>
          <pc:sldMk cId="1269764603" sldId="603"/>
        </pc:sldMkLst>
      </pc:sldChg>
      <pc:sldChg chg="add">
        <pc:chgData name="Aidan Bigham" userId="08ee8852-78c1-4329-a8f6-8b04d2b00868" providerId="ADAL" clId="{FECD372F-DB22-4B31-A5BE-7FD4558F95DD}" dt="2021-03-25T23:44:34.385" v="22"/>
        <pc:sldMkLst>
          <pc:docMk/>
          <pc:sldMk cId="1422643202" sldId="605"/>
        </pc:sldMkLst>
      </pc:sldChg>
      <pc:sldChg chg="add del">
        <pc:chgData name="Aidan Bigham" userId="08ee8852-78c1-4329-a8f6-8b04d2b00868" providerId="ADAL" clId="{FECD372F-DB22-4B31-A5BE-7FD4558F95DD}" dt="2021-03-25T23:48:17.948" v="90" actId="47"/>
        <pc:sldMkLst>
          <pc:docMk/>
          <pc:sldMk cId="277526325" sldId="606"/>
        </pc:sldMkLst>
      </pc:sldChg>
      <pc:sldChg chg="add">
        <pc:chgData name="Aidan Bigham" userId="08ee8852-78c1-4329-a8f6-8b04d2b00868" providerId="ADAL" clId="{FECD372F-DB22-4B31-A5BE-7FD4558F95DD}" dt="2021-03-25T23:48:15.291" v="89"/>
        <pc:sldMkLst>
          <pc:docMk/>
          <pc:sldMk cId="273188038" sldId="607"/>
        </pc:sldMkLst>
      </pc:sldChg>
      <pc:sldChg chg="add">
        <pc:chgData name="Aidan Bigham" userId="08ee8852-78c1-4329-a8f6-8b04d2b00868" providerId="ADAL" clId="{FECD372F-DB22-4B31-A5BE-7FD4558F95DD}" dt="2021-03-25T23:51:46.253" v="103"/>
        <pc:sldMkLst>
          <pc:docMk/>
          <pc:sldMk cId="688986907" sldId="608"/>
        </pc:sldMkLst>
      </pc:sldChg>
      <pc:sldChg chg="add">
        <pc:chgData name="Aidan Bigham" userId="08ee8852-78c1-4329-a8f6-8b04d2b00868" providerId="ADAL" clId="{FECD372F-DB22-4B31-A5BE-7FD4558F95DD}" dt="2021-03-25T23:54:33.083" v="106"/>
        <pc:sldMkLst>
          <pc:docMk/>
          <pc:sldMk cId="3223184417" sldId="610"/>
        </pc:sldMkLst>
      </pc:sldChg>
    </pc:docChg>
  </pc:docChgLst>
  <pc:docChgLst>
    <pc:chgData name="Margi Moore" userId="S::margi.moore@wintec.ac.nz::f393166c-9f1e-4a77-a0eb-8a7d6a152942" providerId="AD" clId="Web-{205B882B-1896-ACE7-5B2D-04A2B8E76872}"/>
    <pc:docChg chg="modSld">
      <pc:chgData name="Margi Moore" userId="S::margi.moore@wintec.ac.nz::f393166c-9f1e-4a77-a0eb-8a7d6a152942" providerId="AD" clId="Web-{205B882B-1896-ACE7-5B2D-04A2B8E76872}" dt="2021-03-30T02:24:46.458" v="0"/>
      <pc:docMkLst>
        <pc:docMk/>
      </pc:docMkLst>
      <pc:sldChg chg="modNotes">
        <pc:chgData name="Margi Moore" userId="S::margi.moore@wintec.ac.nz::f393166c-9f1e-4a77-a0eb-8a7d6a152942" providerId="AD" clId="Web-{205B882B-1896-ACE7-5B2D-04A2B8E76872}" dt="2021-03-30T02:24:46.458" v="0"/>
        <pc:sldMkLst>
          <pc:docMk/>
          <pc:sldMk cId="547776062" sldId="60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9D670-73DD-4207-92CD-C01F0BCE5D8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204B8B5-E25B-48AC-8AAE-4225D444A771}">
      <dgm:prSet custT="1"/>
      <dgm:spPr>
        <a:solidFill>
          <a:srgbClr val="F27AC1"/>
        </a:solidFill>
        <a:ln>
          <a:solidFill>
            <a:srgbClr val="4DDFE3"/>
          </a:solidFill>
        </a:ln>
      </dgm:spPr>
      <dgm:t>
        <a:bodyPr/>
        <a:lstStyle/>
        <a:p>
          <a:r>
            <a:rPr lang="en-NZ" sz="2400"/>
            <a:t>What If you reverted to old technology?</a:t>
          </a:r>
          <a:endParaRPr lang="en-US" sz="2400"/>
        </a:p>
      </dgm:t>
    </dgm:pt>
    <dgm:pt modelId="{B47D3DE2-811D-4FAF-BD67-5499BD6E6FEC}" type="parTrans" cxnId="{43CCEB9C-A362-40A2-A3D6-83DCAB5CCB89}">
      <dgm:prSet/>
      <dgm:spPr/>
      <dgm:t>
        <a:bodyPr/>
        <a:lstStyle/>
        <a:p>
          <a:endParaRPr lang="en-US" sz="2000"/>
        </a:p>
      </dgm:t>
    </dgm:pt>
    <dgm:pt modelId="{5F45A306-5663-49D6-B23C-69A20312D93C}" type="sibTrans" cxnId="{43CCEB9C-A362-40A2-A3D6-83DCAB5CCB89}">
      <dgm:prSet/>
      <dgm:spPr/>
      <dgm:t>
        <a:bodyPr/>
        <a:lstStyle/>
        <a:p>
          <a:endParaRPr lang="en-US" sz="2000"/>
        </a:p>
      </dgm:t>
    </dgm:pt>
    <dgm:pt modelId="{96A40D7F-FB1C-4D41-A9B9-F6A5E5C6A71E}">
      <dgm:prSet custT="1"/>
      <dgm:spPr>
        <a:solidFill>
          <a:srgbClr val="48E848"/>
        </a:solidFill>
        <a:ln>
          <a:solidFill>
            <a:srgbClr val="4DDFE3"/>
          </a:solidFill>
        </a:ln>
      </dgm:spPr>
      <dgm:t>
        <a:bodyPr/>
        <a:lstStyle/>
        <a:p>
          <a:r>
            <a:rPr lang="en-NZ" sz="2400"/>
            <a:t>What if we had a different climate?</a:t>
          </a:r>
          <a:endParaRPr lang="en-US" sz="2400"/>
        </a:p>
      </dgm:t>
    </dgm:pt>
    <dgm:pt modelId="{DEDEDB0B-A2F4-42D1-A08B-79B120F7593D}" type="parTrans" cxnId="{72FC013D-C1F3-481E-874D-B032D09739D7}">
      <dgm:prSet/>
      <dgm:spPr/>
      <dgm:t>
        <a:bodyPr/>
        <a:lstStyle/>
        <a:p>
          <a:endParaRPr lang="en-US" sz="2000"/>
        </a:p>
      </dgm:t>
    </dgm:pt>
    <dgm:pt modelId="{D766394F-72D2-4E62-8258-EB0C05BF4D97}" type="sibTrans" cxnId="{72FC013D-C1F3-481E-874D-B032D09739D7}">
      <dgm:prSet/>
      <dgm:spPr/>
      <dgm:t>
        <a:bodyPr/>
        <a:lstStyle/>
        <a:p>
          <a:endParaRPr lang="en-US" sz="2000"/>
        </a:p>
      </dgm:t>
    </dgm:pt>
    <dgm:pt modelId="{ECE55FE5-5DD9-4FD2-BDB4-8172596594FE}">
      <dgm:prSet custT="1"/>
      <dgm:spPr>
        <a:solidFill>
          <a:srgbClr val="EBDF45"/>
        </a:solidFill>
        <a:ln>
          <a:solidFill>
            <a:srgbClr val="4DDFE3"/>
          </a:solidFill>
        </a:ln>
      </dgm:spPr>
      <dgm:t>
        <a:bodyPr/>
        <a:lstStyle/>
        <a:p>
          <a:r>
            <a:rPr lang="en-NZ" sz="2400"/>
            <a:t>What if we were in a different country?</a:t>
          </a:r>
          <a:endParaRPr lang="en-US" sz="2400"/>
        </a:p>
      </dgm:t>
    </dgm:pt>
    <dgm:pt modelId="{72DACC0C-BA25-4680-BEB6-F23AFBF72911}" type="parTrans" cxnId="{DEBC98C0-8EF4-4D54-8951-582874C42B3B}">
      <dgm:prSet/>
      <dgm:spPr/>
      <dgm:t>
        <a:bodyPr/>
        <a:lstStyle/>
        <a:p>
          <a:endParaRPr lang="en-US" sz="2000"/>
        </a:p>
      </dgm:t>
    </dgm:pt>
    <dgm:pt modelId="{46DCE973-BEAE-4332-9545-022264F36657}" type="sibTrans" cxnId="{DEBC98C0-8EF4-4D54-8951-582874C42B3B}">
      <dgm:prSet/>
      <dgm:spPr/>
      <dgm:t>
        <a:bodyPr/>
        <a:lstStyle/>
        <a:p>
          <a:endParaRPr lang="en-US" sz="2000"/>
        </a:p>
      </dgm:t>
    </dgm:pt>
    <dgm:pt modelId="{861EDD5A-E1FB-4272-99D5-8F47A7C83A33}">
      <dgm:prSet custT="1"/>
      <dgm:spPr>
        <a:solidFill>
          <a:srgbClr val="4DDFE3"/>
        </a:solidFill>
        <a:ln>
          <a:solidFill>
            <a:srgbClr val="4DDFE3"/>
          </a:solidFill>
        </a:ln>
      </dgm:spPr>
      <dgm:t>
        <a:bodyPr/>
        <a:lstStyle/>
        <a:p>
          <a:r>
            <a:rPr lang="en-NZ" sz="2400"/>
            <a:t>What if we had no land?</a:t>
          </a:r>
          <a:endParaRPr lang="en-US" sz="2400"/>
        </a:p>
      </dgm:t>
    </dgm:pt>
    <dgm:pt modelId="{75773869-B8A8-4C69-A9E7-13FC3BF42F41}" type="parTrans" cxnId="{08336E53-B660-44DE-A45B-5A2F5F80FB6B}">
      <dgm:prSet/>
      <dgm:spPr/>
      <dgm:t>
        <a:bodyPr/>
        <a:lstStyle/>
        <a:p>
          <a:endParaRPr lang="en-US" sz="2000"/>
        </a:p>
      </dgm:t>
    </dgm:pt>
    <dgm:pt modelId="{C97EAE44-2650-4700-B095-C2BFE3945AF6}" type="sibTrans" cxnId="{08336E53-B660-44DE-A45B-5A2F5F80FB6B}">
      <dgm:prSet/>
      <dgm:spPr/>
      <dgm:t>
        <a:bodyPr/>
        <a:lstStyle/>
        <a:p>
          <a:endParaRPr lang="en-US" sz="2000"/>
        </a:p>
      </dgm:t>
    </dgm:pt>
    <dgm:pt modelId="{DD52FFBA-167E-425D-91CF-15A20C81FB38}">
      <dgm:prSet custT="1"/>
      <dgm:spPr>
        <a:solidFill>
          <a:srgbClr val="F27AC1"/>
        </a:solidFill>
        <a:ln>
          <a:solidFill>
            <a:srgbClr val="4DDFE3"/>
          </a:solidFill>
        </a:ln>
      </dgm:spPr>
      <dgm:t>
        <a:bodyPr/>
        <a:lstStyle/>
        <a:p>
          <a:r>
            <a:rPr lang="en-NZ" sz="2400"/>
            <a:t>What if money was no object?</a:t>
          </a:r>
          <a:endParaRPr lang="en-US" sz="2400"/>
        </a:p>
      </dgm:t>
    </dgm:pt>
    <dgm:pt modelId="{FBF5B3EC-8FB8-43AE-804C-35C5E781D30E}" type="parTrans" cxnId="{06FB4C63-0898-4167-8738-099F1AF68932}">
      <dgm:prSet/>
      <dgm:spPr/>
      <dgm:t>
        <a:bodyPr/>
        <a:lstStyle/>
        <a:p>
          <a:endParaRPr lang="en-US" sz="2000"/>
        </a:p>
      </dgm:t>
    </dgm:pt>
    <dgm:pt modelId="{C73DF431-BA79-4078-9411-039899AAC11E}" type="sibTrans" cxnId="{06FB4C63-0898-4167-8738-099F1AF68932}">
      <dgm:prSet/>
      <dgm:spPr/>
      <dgm:t>
        <a:bodyPr/>
        <a:lstStyle/>
        <a:p>
          <a:endParaRPr lang="en-US" sz="2000"/>
        </a:p>
      </dgm:t>
    </dgm:pt>
    <dgm:pt modelId="{2852952E-8B70-4C1E-BB55-072EA9FAAEB9}">
      <dgm:prSet custT="1"/>
      <dgm:spPr>
        <a:solidFill>
          <a:srgbClr val="48E848"/>
        </a:solidFill>
        <a:ln>
          <a:solidFill>
            <a:srgbClr val="4DDFE3"/>
          </a:solidFill>
        </a:ln>
      </dgm:spPr>
      <dgm:t>
        <a:bodyPr/>
        <a:lstStyle/>
        <a:p>
          <a:r>
            <a:rPr lang="en-NZ" sz="2400"/>
            <a:t>What if there was no physical presence?</a:t>
          </a:r>
          <a:endParaRPr lang="en-US" sz="2400"/>
        </a:p>
      </dgm:t>
    </dgm:pt>
    <dgm:pt modelId="{811B554B-2706-46C3-8DBB-BEFC2F861D22}" type="parTrans" cxnId="{1FC6B1D3-F863-4D98-99D0-F0AC778FA3A2}">
      <dgm:prSet/>
      <dgm:spPr/>
      <dgm:t>
        <a:bodyPr/>
        <a:lstStyle/>
        <a:p>
          <a:endParaRPr lang="en-US" sz="2000"/>
        </a:p>
      </dgm:t>
    </dgm:pt>
    <dgm:pt modelId="{3B2C27A1-C8D8-41A8-A9DE-3CEC4636ACD9}" type="sibTrans" cxnId="{1FC6B1D3-F863-4D98-99D0-F0AC778FA3A2}">
      <dgm:prSet/>
      <dgm:spPr/>
      <dgm:t>
        <a:bodyPr/>
        <a:lstStyle/>
        <a:p>
          <a:endParaRPr lang="en-US" sz="2000"/>
        </a:p>
      </dgm:t>
    </dgm:pt>
    <dgm:pt modelId="{C8075400-E41A-44D0-A541-46C470FC084F}">
      <dgm:prSet custT="1"/>
      <dgm:spPr>
        <a:solidFill>
          <a:srgbClr val="EBDF45"/>
        </a:solidFill>
        <a:ln>
          <a:solidFill>
            <a:srgbClr val="4DDFE3"/>
          </a:solidFill>
        </a:ln>
      </dgm:spPr>
      <dgm:t>
        <a:bodyPr/>
        <a:lstStyle/>
        <a:p>
          <a:r>
            <a:rPr lang="en-NZ" sz="2400"/>
            <a:t>What if we were 30 years / 100 years in the future?</a:t>
          </a:r>
          <a:endParaRPr lang="en-US" sz="2400"/>
        </a:p>
      </dgm:t>
    </dgm:pt>
    <dgm:pt modelId="{5AA7E418-59DB-42E5-B806-1ADBE857693F}" type="parTrans" cxnId="{A3511D2F-93D5-4496-A9A7-ACB867E4E28E}">
      <dgm:prSet/>
      <dgm:spPr/>
      <dgm:t>
        <a:bodyPr/>
        <a:lstStyle/>
        <a:p>
          <a:endParaRPr lang="en-US" sz="2000"/>
        </a:p>
      </dgm:t>
    </dgm:pt>
    <dgm:pt modelId="{EE8AE001-DCF2-488E-B3B1-FBC88A7E665D}" type="sibTrans" cxnId="{A3511D2F-93D5-4496-A9A7-ACB867E4E28E}">
      <dgm:prSet/>
      <dgm:spPr/>
      <dgm:t>
        <a:bodyPr/>
        <a:lstStyle/>
        <a:p>
          <a:endParaRPr lang="en-US" sz="2000"/>
        </a:p>
      </dgm:t>
    </dgm:pt>
    <dgm:pt modelId="{F2C795DD-593E-4D58-9B9E-5B319D5D8910}" type="pres">
      <dgm:prSet presAssocID="{6A79D670-73DD-4207-92CD-C01F0BCE5D8E}" presName="Name0" presStyleCnt="0">
        <dgm:presLayoutVars>
          <dgm:chMax val="7"/>
          <dgm:chPref val="7"/>
          <dgm:dir/>
        </dgm:presLayoutVars>
      </dgm:prSet>
      <dgm:spPr/>
      <dgm:t>
        <a:bodyPr/>
        <a:lstStyle/>
        <a:p>
          <a:endParaRPr lang="en-US"/>
        </a:p>
      </dgm:t>
    </dgm:pt>
    <dgm:pt modelId="{D047B2CD-F63A-4AC9-8781-20A0F749018F}" type="pres">
      <dgm:prSet presAssocID="{6A79D670-73DD-4207-92CD-C01F0BCE5D8E}" presName="Name1" presStyleCnt="0"/>
      <dgm:spPr/>
    </dgm:pt>
    <dgm:pt modelId="{148EA720-83B1-4AFB-BC4D-9A3DB84E8A18}" type="pres">
      <dgm:prSet presAssocID="{6A79D670-73DD-4207-92CD-C01F0BCE5D8E}" presName="cycle" presStyleCnt="0"/>
      <dgm:spPr/>
    </dgm:pt>
    <dgm:pt modelId="{905BBAAC-C50A-4243-A116-E0C0242787E7}" type="pres">
      <dgm:prSet presAssocID="{6A79D670-73DD-4207-92CD-C01F0BCE5D8E}" presName="srcNode" presStyleLbl="node1" presStyleIdx="0" presStyleCnt="7"/>
      <dgm:spPr/>
    </dgm:pt>
    <dgm:pt modelId="{24BFDA3F-8833-4984-8173-022EA29F6D39}" type="pres">
      <dgm:prSet presAssocID="{6A79D670-73DD-4207-92CD-C01F0BCE5D8E}" presName="conn" presStyleLbl="parChTrans1D2" presStyleIdx="0" presStyleCnt="1"/>
      <dgm:spPr/>
      <dgm:t>
        <a:bodyPr/>
        <a:lstStyle/>
        <a:p>
          <a:endParaRPr lang="en-US"/>
        </a:p>
      </dgm:t>
    </dgm:pt>
    <dgm:pt modelId="{9C656728-3195-4D61-BA9E-1C4A2981B2B1}" type="pres">
      <dgm:prSet presAssocID="{6A79D670-73DD-4207-92CD-C01F0BCE5D8E}" presName="extraNode" presStyleLbl="node1" presStyleIdx="0" presStyleCnt="7"/>
      <dgm:spPr/>
    </dgm:pt>
    <dgm:pt modelId="{9A5103A3-CABB-44A1-A248-A1D5EFA719AC}" type="pres">
      <dgm:prSet presAssocID="{6A79D670-73DD-4207-92CD-C01F0BCE5D8E}" presName="dstNode" presStyleLbl="node1" presStyleIdx="0" presStyleCnt="7"/>
      <dgm:spPr/>
    </dgm:pt>
    <dgm:pt modelId="{C3F99D52-1DE8-4BE1-AD03-0417245FFFF4}" type="pres">
      <dgm:prSet presAssocID="{C204B8B5-E25B-48AC-8AAE-4225D444A771}" presName="text_1" presStyleLbl="node1" presStyleIdx="0" presStyleCnt="7">
        <dgm:presLayoutVars>
          <dgm:bulletEnabled val="1"/>
        </dgm:presLayoutVars>
      </dgm:prSet>
      <dgm:spPr/>
      <dgm:t>
        <a:bodyPr/>
        <a:lstStyle/>
        <a:p>
          <a:endParaRPr lang="en-US"/>
        </a:p>
      </dgm:t>
    </dgm:pt>
    <dgm:pt modelId="{24216FC5-5D25-41C4-9F08-DDC24F61935C}" type="pres">
      <dgm:prSet presAssocID="{C204B8B5-E25B-48AC-8AAE-4225D444A771}" presName="accent_1" presStyleCnt="0"/>
      <dgm:spPr/>
    </dgm:pt>
    <dgm:pt modelId="{720F6BEC-F967-4762-8781-589C0BDCFA92}" type="pres">
      <dgm:prSet presAssocID="{C204B8B5-E25B-48AC-8AAE-4225D444A771}" presName="accentRepeatNode" presStyleLbl="solidFgAcc1" presStyleIdx="0" presStyleCnt="7"/>
      <dgm:spPr/>
    </dgm:pt>
    <dgm:pt modelId="{7EAD1878-B5D4-4435-A44E-59FD6EA6B5A4}" type="pres">
      <dgm:prSet presAssocID="{96A40D7F-FB1C-4D41-A9B9-F6A5E5C6A71E}" presName="text_2" presStyleLbl="node1" presStyleIdx="1" presStyleCnt="7">
        <dgm:presLayoutVars>
          <dgm:bulletEnabled val="1"/>
        </dgm:presLayoutVars>
      </dgm:prSet>
      <dgm:spPr/>
      <dgm:t>
        <a:bodyPr/>
        <a:lstStyle/>
        <a:p>
          <a:endParaRPr lang="en-US"/>
        </a:p>
      </dgm:t>
    </dgm:pt>
    <dgm:pt modelId="{48700CF9-B109-4FA1-A7FF-222A4EAD4DA3}" type="pres">
      <dgm:prSet presAssocID="{96A40D7F-FB1C-4D41-A9B9-F6A5E5C6A71E}" presName="accent_2" presStyleCnt="0"/>
      <dgm:spPr/>
    </dgm:pt>
    <dgm:pt modelId="{651C2C96-CAEC-49D3-8BCD-C96EB1F97866}" type="pres">
      <dgm:prSet presAssocID="{96A40D7F-FB1C-4D41-A9B9-F6A5E5C6A71E}" presName="accentRepeatNode" presStyleLbl="solidFgAcc1" presStyleIdx="1" presStyleCnt="7"/>
      <dgm:spPr/>
    </dgm:pt>
    <dgm:pt modelId="{7938DAE2-879B-4735-8E3B-3456D0E2B469}" type="pres">
      <dgm:prSet presAssocID="{ECE55FE5-5DD9-4FD2-BDB4-8172596594FE}" presName="text_3" presStyleLbl="node1" presStyleIdx="2" presStyleCnt="7">
        <dgm:presLayoutVars>
          <dgm:bulletEnabled val="1"/>
        </dgm:presLayoutVars>
      </dgm:prSet>
      <dgm:spPr/>
      <dgm:t>
        <a:bodyPr/>
        <a:lstStyle/>
        <a:p>
          <a:endParaRPr lang="en-US"/>
        </a:p>
      </dgm:t>
    </dgm:pt>
    <dgm:pt modelId="{B2255A91-ADA0-4202-9DEA-6C2D30C5D247}" type="pres">
      <dgm:prSet presAssocID="{ECE55FE5-5DD9-4FD2-BDB4-8172596594FE}" presName="accent_3" presStyleCnt="0"/>
      <dgm:spPr/>
    </dgm:pt>
    <dgm:pt modelId="{5CD7E369-FFB4-463F-AA13-E7536E6F5F38}" type="pres">
      <dgm:prSet presAssocID="{ECE55FE5-5DD9-4FD2-BDB4-8172596594FE}" presName="accentRepeatNode" presStyleLbl="solidFgAcc1" presStyleIdx="2" presStyleCnt="7"/>
      <dgm:spPr/>
    </dgm:pt>
    <dgm:pt modelId="{6B818A8E-FC0E-4959-8D14-DB33F5ADC3BB}" type="pres">
      <dgm:prSet presAssocID="{861EDD5A-E1FB-4272-99D5-8F47A7C83A33}" presName="text_4" presStyleLbl="node1" presStyleIdx="3" presStyleCnt="7">
        <dgm:presLayoutVars>
          <dgm:bulletEnabled val="1"/>
        </dgm:presLayoutVars>
      </dgm:prSet>
      <dgm:spPr/>
      <dgm:t>
        <a:bodyPr/>
        <a:lstStyle/>
        <a:p>
          <a:endParaRPr lang="en-US"/>
        </a:p>
      </dgm:t>
    </dgm:pt>
    <dgm:pt modelId="{B2E9038D-3640-4E3E-905C-F7EEC3058DDF}" type="pres">
      <dgm:prSet presAssocID="{861EDD5A-E1FB-4272-99D5-8F47A7C83A33}" presName="accent_4" presStyleCnt="0"/>
      <dgm:spPr/>
    </dgm:pt>
    <dgm:pt modelId="{F18B9034-CA71-440A-BF02-39CF8B650763}" type="pres">
      <dgm:prSet presAssocID="{861EDD5A-E1FB-4272-99D5-8F47A7C83A33}" presName="accentRepeatNode" presStyleLbl="solidFgAcc1" presStyleIdx="3" presStyleCnt="7"/>
      <dgm:spPr/>
    </dgm:pt>
    <dgm:pt modelId="{99563BD9-F991-47CA-B439-FD754195539D}" type="pres">
      <dgm:prSet presAssocID="{DD52FFBA-167E-425D-91CF-15A20C81FB38}" presName="text_5" presStyleLbl="node1" presStyleIdx="4" presStyleCnt="7">
        <dgm:presLayoutVars>
          <dgm:bulletEnabled val="1"/>
        </dgm:presLayoutVars>
      </dgm:prSet>
      <dgm:spPr/>
      <dgm:t>
        <a:bodyPr/>
        <a:lstStyle/>
        <a:p>
          <a:endParaRPr lang="en-US"/>
        </a:p>
      </dgm:t>
    </dgm:pt>
    <dgm:pt modelId="{C3EAEA86-E254-4CC4-8B93-201C3E4A45F7}" type="pres">
      <dgm:prSet presAssocID="{DD52FFBA-167E-425D-91CF-15A20C81FB38}" presName="accent_5" presStyleCnt="0"/>
      <dgm:spPr/>
    </dgm:pt>
    <dgm:pt modelId="{C3C8176D-9318-4F9B-B0B0-438C1DCD2EAA}" type="pres">
      <dgm:prSet presAssocID="{DD52FFBA-167E-425D-91CF-15A20C81FB38}" presName="accentRepeatNode" presStyleLbl="solidFgAcc1" presStyleIdx="4" presStyleCnt="7"/>
      <dgm:spPr/>
    </dgm:pt>
    <dgm:pt modelId="{BDEDD1ED-B64D-482C-B0EA-6F68EDD03A35}" type="pres">
      <dgm:prSet presAssocID="{2852952E-8B70-4C1E-BB55-072EA9FAAEB9}" presName="text_6" presStyleLbl="node1" presStyleIdx="5" presStyleCnt="7">
        <dgm:presLayoutVars>
          <dgm:bulletEnabled val="1"/>
        </dgm:presLayoutVars>
      </dgm:prSet>
      <dgm:spPr/>
      <dgm:t>
        <a:bodyPr/>
        <a:lstStyle/>
        <a:p>
          <a:endParaRPr lang="en-US"/>
        </a:p>
      </dgm:t>
    </dgm:pt>
    <dgm:pt modelId="{CAF4C58B-A34F-409C-BA6F-9BA8981A686F}" type="pres">
      <dgm:prSet presAssocID="{2852952E-8B70-4C1E-BB55-072EA9FAAEB9}" presName="accent_6" presStyleCnt="0"/>
      <dgm:spPr/>
    </dgm:pt>
    <dgm:pt modelId="{FFA9EE71-B85A-4C96-8CE1-1BACB6BB39D9}" type="pres">
      <dgm:prSet presAssocID="{2852952E-8B70-4C1E-BB55-072EA9FAAEB9}" presName="accentRepeatNode" presStyleLbl="solidFgAcc1" presStyleIdx="5" presStyleCnt="7"/>
      <dgm:spPr/>
    </dgm:pt>
    <dgm:pt modelId="{91D5D97A-92EF-4C4B-B352-FE6B2A10EAEA}" type="pres">
      <dgm:prSet presAssocID="{C8075400-E41A-44D0-A541-46C470FC084F}" presName="text_7" presStyleLbl="node1" presStyleIdx="6" presStyleCnt="7">
        <dgm:presLayoutVars>
          <dgm:bulletEnabled val="1"/>
        </dgm:presLayoutVars>
      </dgm:prSet>
      <dgm:spPr/>
      <dgm:t>
        <a:bodyPr/>
        <a:lstStyle/>
        <a:p>
          <a:endParaRPr lang="en-US"/>
        </a:p>
      </dgm:t>
    </dgm:pt>
    <dgm:pt modelId="{03691688-F010-424D-845B-9DC540D4BEAC}" type="pres">
      <dgm:prSet presAssocID="{C8075400-E41A-44D0-A541-46C470FC084F}" presName="accent_7" presStyleCnt="0"/>
      <dgm:spPr/>
    </dgm:pt>
    <dgm:pt modelId="{07FA4906-532A-412E-9EC5-A593446234A6}" type="pres">
      <dgm:prSet presAssocID="{C8075400-E41A-44D0-A541-46C470FC084F}" presName="accentRepeatNode" presStyleLbl="solidFgAcc1" presStyleIdx="6" presStyleCnt="7"/>
      <dgm:spPr/>
    </dgm:pt>
  </dgm:ptLst>
  <dgm:cxnLst>
    <dgm:cxn modelId="{4817EA25-C789-40FF-A755-3035DE14FA4D}" type="presOf" srcId="{96A40D7F-FB1C-4D41-A9B9-F6A5E5C6A71E}" destId="{7EAD1878-B5D4-4435-A44E-59FD6EA6B5A4}" srcOrd="0" destOrd="0" presId="urn:microsoft.com/office/officeart/2008/layout/VerticalCurvedList"/>
    <dgm:cxn modelId="{DEBC98C0-8EF4-4D54-8951-582874C42B3B}" srcId="{6A79D670-73DD-4207-92CD-C01F0BCE5D8E}" destId="{ECE55FE5-5DD9-4FD2-BDB4-8172596594FE}" srcOrd="2" destOrd="0" parTransId="{72DACC0C-BA25-4680-BEB6-F23AFBF72911}" sibTransId="{46DCE973-BEAE-4332-9545-022264F36657}"/>
    <dgm:cxn modelId="{241D6C4B-BAFE-4043-B1C9-A028BE86A44F}" type="presOf" srcId="{861EDD5A-E1FB-4272-99D5-8F47A7C83A33}" destId="{6B818A8E-FC0E-4959-8D14-DB33F5ADC3BB}" srcOrd="0" destOrd="0" presId="urn:microsoft.com/office/officeart/2008/layout/VerticalCurvedList"/>
    <dgm:cxn modelId="{B00883C4-8A54-4D98-8D4C-DD4A0053E78F}" type="presOf" srcId="{6A79D670-73DD-4207-92CD-C01F0BCE5D8E}" destId="{F2C795DD-593E-4D58-9B9E-5B319D5D8910}" srcOrd="0" destOrd="0" presId="urn:microsoft.com/office/officeart/2008/layout/VerticalCurvedList"/>
    <dgm:cxn modelId="{72FC013D-C1F3-481E-874D-B032D09739D7}" srcId="{6A79D670-73DD-4207-92CD-C01F0BCE5D8E}" destId="{96A40D7F-FB1C-4D41-A9B9-F6A5E5C6A71E}" srcOrd="1" destOrd="0" parTransId="{DEDEDB0B-A2F4-42D1-A08B-79B120F7593D}" sibTransId="{D766394F-72D2-4E62-8258-EB0C05BF4D97}"/>
    <dgm:cxn modelId="{08336E53-B660-44DE-A45B-5A2F5F80FB6B}" srcId="{6A79D670-73DD-4207-92CD-C01F0BCE5D8E}" destId="{861EDD5A-E1FB-4272-99D5-8F47A7C83A33}" srcOrd="3" destOrd="0" parTransId="{75773869-B8A8-4C69-A9E7-13FC3BF42F41}" sibTransId="{C97EAE44-2650-4700-B095-C2BFE3945AF6}"/>
    <dgm:cxn modelId="{46A7FBA6-FB6B-4711-9FA5-22526D70E715}" type="presOf" srcId="{DD52FFBA-167E-425D-91CF-15A20C81FB38}" destId="{99563BD9-F991-47CA-B439-FD754195539D}" srcOrd="0" destOrd="0" presId="urn:microsoft.com/office/officeart/2008/layout/VerticalCurvedList"/>
    <dgm:cxn modelId="{FFA1535D-9BBD-4710-8B83-650254EAC835}" type="presOf" srcId="{C204B8B5-E25B-48AC-8AAE-4225D444A771}" destId="{C3F99D52-1DE8-4BE1-AD03-0417245FFFF4}" srcOrd="0" destOrd="0" presId="urn:microsoft.com/office/officeart/2008/layout/VerticalCurvedList"/>
    <dgm:cxn modelId="{2CACF28E-BDFF-4D44-B2ED-7FC5F867A9D6}" type="presOf" srcId="{ECE55FE5-5DD9-4FD2-BDB4-8172596594FE}" destId="{7938DAE2-879B-4735-8E3B-3456D0E2B469}" srcOrd="0" destOrd="0" presId="urn:microsoft.com/office/officeart/2008/layout/VerticalCurvedList"/>
    <dgm:cxn modelId="{A3511D2F-93D5-4496-A9A7-ACB867E4E28E}" srcId="{6A79D670-73DD-4207-92CD-C01F0BCE5D8E}" destId="{C8075400-E41A-44D0-A541-46C470FC084F}" srcOrd="6" destOrd="0" parTransId="{5AA7E418-59DB-42E5-B806-1ADBE857693F}" sibTransId="{EE8AE001-DCF2-488E-B3B1-FBC88A7E665D}"/>
    <dgm:cxn modelId="{1FC6B1D3-F863-4D98-99D0-F0AC778FA3A2}" srcId="{6A79D670-73DD-4207-92CD-C01F0BCE5D8E}" destId="{2852952E-8B70-4C1E-BB55-072EA9FAAEB9}" srcOrd="5" destOrd="0" parTransId="{811B554B-2706-46C3-8DBB-BEFC2F861D22}" sibTransId="{3B2C27A1-C8D8-41A8-A9DE-3CEC4636ACD9}"/>
    <dgm:cxn modelId="{43CCEB9C-A362-40A2-A3D6-83DCAB5CCB89}" srcId="{6A79D670-73DD-4207-92CD-C01F0BCE5D8E}" destId="{C204B8B5-E25B-48AC-8AAE-4225D444A771}" srcOrd="0" destOrd="0" parTransId="{B47D3DE2-811D-4FAF-BD67-5499BD6E6FEC}" sibTransId="{5F45A306-5663-49D6-B23C-69A20312D93C}"/>
    <dgm:cxn modelId="{4F865364-7A89-4487-8E0E-83B961C38FB6}" type="presOf" srcId="{5F45A306-5663-49D6-B23C-69A20312D93C}" destId="{24BFDA3F-8833-4984-8173-022EA29F6D39}" srcOrd="0" destOrd="0" presId="urn:microsoft.com/office/officeart/2008/layout/VerticalCurvedList"/>
    <dgm:cxn modelId="{64017208-1C50-4A8E-9528-DCF7EB8D0CEB}" type="presOf" srcId="{C8075400-E41A-44D0-A541-46C470FC084F}" destId="{91D5D97A-92EF-4C4B-B352-FE6B2A10EAEA}" srcOrd="0" destOrd="0" presId="urn:microsoft.com/office/officeart/2008/layout/VerticalCurvedList"/>
    <dgm:cxn modelId="{06FB4C63-0898-4167-8738-099F1AF68932}" srcId="{6A79D670-73DD-4207-92CD-C01F0BCE5D8E}" destId="{DD52FFBA-167E-425D-91CF-15A20C81FB38}" srcOrd="4" destOrd="0" parTransId="{FBF5B3EC-8FB8-43AE-804C-35C5E781D30E}" sibTransId="{C73DF431-BA79-4078-9411-039899AAC11E}"/>
    <dgm:cxn modelId="{3B8C6B4A-A8E3-441D-B8F2-A809EB6854D2}" type="presOf" srcId="{2852952E-8B70-4C1E-BB55-072EA9FAAEB9}" destId="{BDEDD1ED-B64D-482C-B0EA-6F68EDD03A35}" srcOrd="0" destOrd="0" presId="urn:microsoft.com/office/officeart/2008/layout/VerticalCurvedList"/>
    <dgm:cxn modelId="{2C25CEBD-4D52-47E9-9A61-AC5F9D83C3D1}" type="presParOf" srcId="{F2C795DD-593E-4D58-9B9E-5B319D5D8910}" destId="{D047B2CD-F63A-4AC9-8781-20A0F749018F}" srcOrd="0" destOrd="0" presId="urn:microsoft.com/office/officeart/2008/layout/VerticalCurvedList"/>
    <dgm:cxn modelId="{E7B3A00F-55E8-49BC-AB0A-96FB6527747B}" type="presParOf" srcId="{D047B2CD-F63A-4AC9-8781-20A0F749018F}" destId="{148EA720-83B1-4AFB-BC4D-9A3DB84E8A18}" srcOrd="0" destOrd="0" presId="urn:microsoft.com/office/officeart/2008/layout/VerticalCurvedList"/>
    <dgm:cxn modelId="{443C8CD3-94D1-4730-9AA8-011A7A5A4D3A}" type="presParOf" srcId="{148EA720-83B1-4AFB-BC4D-9A3DB84E8A18}" destId="{905BBAAC-C50A-4243-A116-E0C0242787E7}" srcOrd="0" destOrd="0" presId="urn:microsoft.com/office/officeart/2008/layout/VerticalCurvedList"/>
    <dgm:cxn modelId="{0F75E1C9-7EBD-45CA-918E-15A7C532ABFC}" type="presParOf" srcId="{148EA720-83B1-4AFB-BC4D-9A3DB84E8A18}" destId="{24BFDA3F-8833-4984-8173-022EA29F6D39}" srcOrd="1" destOrd="0" presId="urn:microsoft.com/office/officeart/2008/layout/VerticalCurvedList"/>
    <dgm:cxn modelId="{6A86913F-7A48-42DA-8995-CEF6F8B5E23A}" type="presParOf" srcId="{148EA720-83B1-4AFB-BC4D-9A3DB84E8A18}" destId="{9C656728-3195-4D61-BA9E-1C4A2981B2B1}" srcOrd="2" destOrd="0" presId="urn:microsoft.com/office/officeart/2008/layout/VerticalCurvedList"/>
    <dgm:cxn modelId="{9433D232-FD2F-4131-9E15-1026D0B7779C}" type="presParOf" srcId="{148EA720-83B1-4AFB-BC4D-9A3DB84E8A18}" destId="{9A5103A3-CABB-44A1-A248-A1D5EFA719AC}" srcOrd="3" destOrd="0" presId="urn:microsoft.com/office/officeart/2008/layout/VerticalCurvedList"/>
    <dgm:cxn modelId="{B7F04C55-65BD-4792-8865-FB4EA922EF7F}" type="presParOf" srcId="{D047B2CD-F63A-4AC9-8781-20A0F749018F}" destId="{C3F99D52-1DE8-4BE1-AD03-0417245FFFF4}" srcOrd="1" destOrd="0" presId="urn:microsoft.com/office/officeart/2008/layout/VerticalCurvedList"/>
    <dgm:cxn modelId="{F537DC03-9239-4A5C-8821-4A20E1B8490C}" type="presParOf" srcId="{D047B2CD-F63A-4AC9-8781-20A0F749018F}" destId="{24216FC5-5D25-41C4-9F08-DDC24F61935C}" srcOrd="2" destOrd="0" presId="urn:microsoft.com/office/officeart/2008/layout/VerticalCurvedList"/>
    <dgm:cxn modelId="{D6D0E7FA-5C68-4648-93AA-AB78EB9A1E20}" type="presParOf" srcId="{24216FC5-5D25-41C4-9F08-DDC24F61935C}" destId="{720F6BEC-F967-4762-8781-589C0BDCFA92}" srcOrd="0" destOrd="0" presId="urn:microsoft.com/office/officeart/2008/layout/VerticalCurvedList"/>
    <dgm:cxn modelId="{EC4656AF-923A-404D-985C-0C75AAA4418D}" type="presParOf" srcId="{D047B2CD-F63A-4AC9-8781-20A0F749018F}" destId="{7EAD1878-B5D4-4435-A44E-59FD6EA6B5A4}" srcOrd="3" destOrd="0" presId="urn:microsoft.com/office/officeart/2008/layout/VerticalCurvedList"/>
    <dgm:cxn modelId="{9FB1C758-B6A7-46A5-ABC3-951FCF660055}" type="presParOf" srcId="{D047B2CD-F63A-4AC9-8781-20A0F749018F}" destId="{48700CF9-B109-4FA1-A7FF-222A4EAD4DA3}" srcOrd="4" destOrd="0" presId="urn:microsoft.com/office/officeart/2008/layout/VerticalCurvedList"/>
    <dgm:cxn modelId="{B08A3EC7-CBA9-402A-9175-549BE1C78104}" type="presParOf" srcId="{48700CF9-B109-4FA1-A7FF-222A4EAD4DA3}" destId="{651C2C96-CAEC-49D3-8BCD-C96EB1F97866}" srcOrd="0" destOrd="0" presId="urn:microsoft.com/office/officeart/2008/layout/VerticalCurvedList"/>
    <dgm:cxn modelId="{6C6D1B63-0F31-46A6-A963-1AD0710AFF94}" type="presParOf" srcId="{D047B2CD-F63A-4AC9-8781-20A0F749018F}" destId="{7938DAE2-879B-4735-8E3B-3456D0E2B469}" srcOrd="5" destOrd="0" presId="urn:microsoft.com/office/officeart/2008/layout/VerticalCurvedList"/>
    <dgm:cxn modelId="{208BE536-364E-49A2-8979-139A87849DCD}" type="presParOf" srcId="{D047B2CD-F63A-4AC9-8781-20A0F749018F}" destId="{B2255A91-ADA0-4202-9DEA-6C2D30C5D247}" srcOrd="6" destOrd="0" presId="urn:microsoft.com/office/officeart/2008/layout/VerticalCurvedList"/>
    <dgm:cxn modelId="{FB93C0BE-9D44-434B-B5A0-13907E536425}" type="presParOf" srcId="{B2255A91-ADA0-4202-9DEA-6C2D30C5D247}" destId="{5CD7E369-FFB4-463F-AA13-E7536E6F5F38}" srcOrd="0" destOrd="0" presId="urn:microsoft.com/office/officeart/2008/layout/VerticalCurvedList"/>
    <dgm:cxn modelId="{34172369-CDEF-43EC-82D8-2097E6485FDD}" type="presParOf" srcId="{D047B2CD-F63A-4AC9-8781-20A0F749018F}" destId="{6B818A8E-FC0E-4959-8D14-DB33F5ADC3BB}" srcOrd="7" destOrd="0" presId="urn:microsoft.com/office/officeart/2008/layout/VerticalCurvedList"/>
    <dgm:cxn modelId="{3B3D6872-82B5-41F5-8F5C-E68E2298A433}" type="presParOf" srcId="{D047B2CD-F63A-4AC9-8781-20A0F749018F}" destId="{B2E9038D-3640-4E3E-905C-F7EEC3058DDF}" srcOrd="8" destOrd="0" presId="urn:microsoft.com/office/officeart/2008/layout/VerticalCurvedList"/>
    <dgm:cxn modelId="{216C3118-80A7-4431-A450-AFC59ECD3646}" type="presParOf" srcId="{B2E9038D-3640-4E3E-905C-F7EEC3058DDF}" destId="{F18B9034-CA71-440A-BF02-39CF8B650763}" srcOrd="0" destOrd="0" presId="urn:microsoft.com/office/officeart/2008/layout/VerticalCurvedList"/>
    <dgm:cxn modelId="{73CE5919-B74B-4CC0-88C5-0FDAC73C20EA}" type="presParOf" srcId="{D047B2CD-F63A-4AC9-8781-20A0F749018F}" destId="{99563BD9-F991-47CA-B439-FD754195539D}" srcOrd="9" destOrd="0" presId="urn:microsoft.com/office/officeart/2008/layout/VerticalCurvedList"/>
    <dgm:cxn modelId="{8F886851-3228-490E-AC95-3E549822D737}" type="presParOf" srcId="{D047B2CD-F63A-4AC9-8781-20A0F749018F}" destId="{C3EAEA86-E254-4CC4-8B93-201C3E4A45F7}" srcOrd="10" destOrd="0" presId="urn:microsoft.com/office/officeart/2008/layout/VerticalCurvedList"/>
    <dgm:cxn modelId="{F9FCFC9F-7CE1-4400-A6B7-DA77B177F346}" type="presParOf" srcId="{C3EAEA86-E254-4CC4-8B93-201C3E4A45F7}" destId="{C3C8176D-9318-4F9B-B0B0-438C1DCD2EAA}" srcOrd="0" destOrd="0" presId="urn:microsoft.com/office/officeart/2008/layout/VerticalCurvedList"/>
    <dgm:cxn modelId="{3AEB919E-C39E-4EA5-9C01-DB9BE110E408}" type="presParOf" srcId="{D047B2CD-F63A-4AC9-8781-20A0F749018F}" destId="{BDEDD1ED-B64D-482C-B0EA-6F68EDD03A35}" srcOrd="11" destOrd="0" presId="urn:microsoft.com/office/officeart/2008/layout/VerticalCurvedList"/>
    <dgm:cxn modelId="{ACBB845E-8802-4F94-8DD2-BEE426EB3BE8}" type="presParOf" srcId="{D047B2CD-F63A-4AC9-8781-20A0F749018F}" destId="{CAF4C58B-A34F-409C-BA6F-9BA8981A686F}" srcOrd="12" destOrd="0" presId="urn:microsoft.com/office/officeart/2008/layout/VerticalCurvedList"/>
    <dgm:cxn modelId="{CA38C750-59E4-4508-9900-846C6F9E4087}" type="presParOf" srcId="{CAF4C58B-A34F-409C-BA6F-9BA8981A686F}" destId="{FFA9EE71-B85A-4C96-8CE1-1BACB6BB39D9}" srcOrd="0" destOrd="0" presId="urn:microsoft.com/office/officeart/2008/layout/VerticalCurvedList"/>
    <dgm:cxn modelId="{5EA63614-3A4D-4FDD-8534-00BE266700DC}" type="presParOf" srcId="{D047B2CD-F63A-4AC9-8781-20A0F749018F}" destId="{91D5D97A-92EF-4C4B-B352-FE6B2A10EAEA}" srcOrd="13" destOrd="0" presId="urn:microsoft.com/office/officeart/2008/layout/VerticalCurvedList"/>
    <dgm:cxn modelId="{93630ABA-6AAB-43F5-8F0D-9FF097FDA7D6}" type="presParOf" srcId="{D047B2CD-F63A-4AC9-8781-20A0F749018F}" destId="{03691688-F010-424D-845B-9DC540D4BEAC}" srcOrd="14" destOrd="0" presId="urn:microsoft.com/office/officeart/2008/layout/VerticalCurvedList"/>
    <dgm:cxn modelId="{0390B169-A77E-4F69-95D1-FD1520C434C9}" type="presParOf" srcId="{03691688-F010-424D-845B-9DC540D4BEAC}" destId="{07FA4906-532A-412E-9EC5-A593446234A6}"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C1242C-35D1-48D0-8FBC-D9CD641DFC1D}" type="doc">
      <dgm:prSet loTypeId="urn:microsoft.com/office/officeart/2005/8/layout/rings+Icon" loCatId="relationship" qsTypeId="urn:microsoft.com/office/officeart/2005/8/quickstyle/simple1" qsCatId="simple" csTypeId="urn:microsoft.com/office/officeart/2005/8/colors/colorful1" csCatId="colorful" phldr="1"/>
      <dgm:spPr/>
    </dgm:pt>
    <dgm:pt modelId="{04A4DF49-582C-4B67-ACE6-FADA4198E015}">
      <dgm:prSet phldrT="[Text]"/>
      <dgm:spPr>
        <a:solidFill>
          <a:srgbClr val="4DDFE3">
            <a:alpha val="50000"/>
          </a:srgbClr>
        </a:solidFill>
      </dgm:spPr>
      <dgm:t>
        <a:bodyPr/>
        <a:lstStyle/>
        <a:p>
          <a:pPr>
            <a:buNone/>
          </a:pPr>
          <a:r>
            <a:rPr lang="en-NZ" b="1"/>
            <a:t>Quick brainstorm - 1 minute individually, 2 minutes as team</a:t>
          </a:r>
          <a:endParaRPr lang="en-US"/>
        </a:p>
      </dgm:t>
    </dgm:pt>
    <dgm:pt modelId="{6586C432-A244-408D-980E-F1B1367AC417}" type="parTrans" cxnId="{0BC31514-9773-492B-A274-0437A14314BC}">
      <dgm:prSet/>
      <dgm:spPr/>
      <dgm:t>
        <a:bodyPr/>
        <a:lstStyle/>
        <a:p>
          <a:endParaRPr lang="en-US"/>
        </a:p>
      </dgm:t>
    </dgm:pt>
    <dgm:pt modelId="{8C936C8B-4091-4E47-900A-EA27D2BE3007}" type="sibTrans" cxnId="{0BC31514-9773-492B-A274-0437A14314BC}">
      <dgm:prSet/>
      <dgm:spPr/>
      <dgm:t>
        <a:bodyPr/>
        <a:lstStyle/>
        <a:p>
          <a:endParaRPr lang="en-US"/>
        </a:p>
      </dgm:t>
    </dgm:pt>
    <dgm:pt modelId="{87E1A31D-63EB-4348-9B80-DE58E8CB6008}" type="pres">
      <dgm:prSet presAssocID="{7FC1242C-35D1-48D0-8FBC-D9CD641DFC1D}" presName="Name0" presStyleCnt="0">
        <dgm:presLayoutVars>
          <dgm:chMax val="7"/>
          <dgm:dir/>
          <dgm:resizeHandles val="exact"/>
        </dgm:presLayoutVars>
      </dgm:prSet>
      <dgm:spPr/>
    </dgm:pt>
    <dgm:pt modelId="{B67109D0-E6CD-45CC-A62C-F3D443DAE862}" type="pres">
      <dgm:prSet presAssocID="{7FC1242C-35D1-48D0-8FBC-D9CD641DFC1D}" presName="ellipse1" presStyleLbl="vennNode1" presStyleIdx="0" presStyleCnt="1" custScaleX="100000">
        <dgm:presLayoutVars>
          <dgm:bulletEnabled val="1"/>
        </dgm:presLayoutVars>
      </dgm:prSet>
      <dgm:spPr/>
      <dgm:t>
        <a:bodyPr/>
        <a:lstStyle/>
        <a:p>
          <a:endParaRPr lang="en-US"/>
        </a:p>
      </dgm:t>
    </dgm:pt>
  </dgm:ptLst>
  <dgm:cxnLst>
    <dgm:cxn modelId="{0BC31514-9773-492B-A274-0437A14314BC}" srcId="{7FC1242C-35D1-48D0-8FBC-D9CD641DFC1D}" destId="{04A4DF49-582C-4B67-ACE6-FADA4198E015}" srcOrd="0" destOrd="0" parTransId="{6586C432-A244-408D-980E-F1B1367AC417}" sibTransId="{8C936C8B-4091-4E47-900A-EA27D2BE3007}"/>
    <dgm:cxn modelId="{0890C389-31DD-4409-80ED-6611CE268F5D}" type="presOf" srcId="{04A4DF49-582C-4B67-ACE6-FADA4198E015}" destId="{B67109D0-E6CD-45CC-A62C-F3D443DAE862}" srcOrd="0" destOrd="0" presId="urn:microsoft.com/office/officeart/2005/8/layout/rings+Icon"/>
    <dgm:cxn modelId="{10E003B8-D7C0-4646-A27D-B33181119926}" type="presOf" srcId="{7FC1242C-35D1-48D0-8FBC-D9CD641DFC1D}" destId="{87E1A31D-63EB-4348-9B80-DE58E8CB6008}" srcOrd="0" destOrd="0" presId="urn:microsoft.com/office/officeart/2005/8/layout/rings+Icon"/>
    <dgm:cxn modelId="{8C8AF9D7-2A55-44D1-9A85-F4D1A4DEB318}" type="presParOf" srcId="{87E1A31D-63EB-4348-9B80-DE58E8CB6008}" destId="{B67109D0-E6CD-45CC-A62C-F3D443DAE862}" srcOrd="0" destOrd="0" presId="urn:microsoft.com/office/officeart/2005/8/layout/rings+Icon"/>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FDA3F-8833-4984-8173-022EA29F6D39}">
      <dsp:nvSpPr>
        <dsp:cNvPr id="0" name=""/>
        <dsp:cNvSpPr/>
      </dsp:nvSpPr>
      <dsp:spPr>
        <a:xfrm>
          <a:off x="-5224360" y="-800537"/>
          <a:ext cx="6223969" cy="6223969"/>
        </a:xfrm>
        <a:prstGeom prst="blockArc">
          <a:avLst>
            <a:gd name="adj1" fmla="val 18900000"/>
            <a:gd name="adj2" fmla="val 2700000"/>
            <a:gd name="adj3" fmla="val 34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F99D52-1DE8-4BE1-AD03-0417245FFFF4}">
      <dsp:nvSpPr>
        <dsp:cNvPr id="0" name=""/>
        <dsp:cNvSpPr/>
      </dsp:nvSpPr>
      <dsp:spPr>
        <a:xfrm>
          <a:off x="324296" y="210156"/>
          <a:ext cx="7180201" cy="420128"/>
        </a:xfrm>
        <a:prstGeom prst="rect">
          <a:avLst/>
        </a:prstGeom>
        <a:solidFill>
          <a:srgbClr val="F27AC1"/>
        </a:solidFill>
        <a:ln w="12700" cap="flat" cmpd="sng" algn="ctr">
          <a:solidFill>
            <a:srgbClr val="4DDF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477" tIns="60960" rIns="60960" bIns="60960" numCol="1" spcCol="1270" anchor="ctr" anchorCtr="0">
          <a:noAutofit/>
        </a:bodyPr>
        <a:lstStyle/>
        <a:p>
          <a:pPr lvl="0" algn="l" defTabSz="1066800">
            <a:lnSpc>
              <a:spcPct val="90000"/>
            </a:lnSpc>
            <a:spcBef>
              <a:spcPct val="0"/>
            </a:spcBef>
            <a:spcAft>
              <a:spcPct val="35000"/>
            </a:spcAft>
          </a:pPr>
          <a:r>
            <a:rPr lang="en-NZ" sz="2400" kern="1200"/>
            <a:t>What If you reverted to old technology?</a:t>
          </a:r>
          <a:endParaRPr lang="en-US" sz="2400" kern="1200"/>
        </a:p>
      </dsp:txBody>
      <dsp:txXfrm>
        <a:off x="324296" y="210156"/>
        <a:ext cx="7180201" cy="420128"/>
      </dsp:txXfrm>
    </dsp:sp>
    <dsp:sp modelId="{720F6BEC-F967-4762-8781-589C0BDCFA92}">
      <dsp:nvSpPr>
        <dsp:cNvPr id="0" name=""/>
        <dsp:cNvSpPr/>
      </dsp:nvSpPr>
      <dsp:spPr>
        <a:xfrm>
          <a:off x="61715" y="157640"/>
          <a:ext cx="525160" cy="52516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AD1878-B5D4-4435-A44E-59FD6EA6B5A4}">
      <dsp:nvSpPr>
        <dsp:cNvPr id="0" name=""/>
        <dsp:cNvSpPr/>
      </dsp:nvSpPr>
      <dsp:spPr>
        <a:xfrm>
          <a:off x="704760" y="840719"/>
          <a:ext cx="6799737" cy="420128"/>
        </a:xfrm>
        <a:prstGeom prst="rect">
          <a:avLst/>
        </a:prstGeom>
        <a:solidFill>
          <a:srgbClr val="48E848"/>
        </a:solidFill>
        <a:ln w="12700" cap="flat" cmpd="sng" algn="ctr">
          <a:solidFill>
            <a:srgbClr val="4DDF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477" tIns="60960" rIns="60960" bIns="60960" numCol="1" spcCol="1270" anchor="ctr" anchorCtr="0">
          <a:noAutofit/>
        </a:bodyPr>
        <a:lstStyle/>
        <a:p>
          <a:pPr lvl="0" algn="l" defTabSz="1066800">
            <a:lnSpc>
              <a:spcPct val="90000"/>
            </a:lnSpc>
            <a:spcBef>
              <a:spcPct val="0"/>
            </a:spcBef>
            <a:spcAft>
              <a:spcPct val="35000"/>
            </a:spcAft>
          </a:pPr>
          <a:r>
            <a:rPr lang="en-NZ" sz="2400" kern="1200"/>
            <a:t>What if we had a different climate?</a:t>
          </a:r>
          <a:endParaRPr lang="en-US" sz="2400" kern="1200"/>
        </a:p>
      </dsp:txBody>
      <dsp:txXfrm>
        <a:off x="704760" y="840719"/>
        <a:ext cx="6799737" cy="420128"/>
      </dsp:txXfrm>
    </dsp:sp>
    <dsp:sp modelId="{651C2C96-CAEC-49D3-8BCD-C96EB1F97866}">
      <dsp:nvSpPr>
        <dsp:cNvPr id="0" name=""/>
        <dsp:cNvSpPr/>
      </dsp:nvSpPr>
      <dsp:spPr>
        <a:xfrm>
          <a:off x="442179" y="788203"/>
          <a:ext cx="525160" cy="52516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38DAE2-879B-4735-8E3B-3456D0E2B469}">
      <dsp:nvSpPr>
        <dsp:cNvPr id="0" name=""/>
        <dsp:cNvSpPr/>
      </dsp:nvSpPr>
      <dsp:spPr>
        <a:xfrm>
          <a:off x="913252" y="1470819"/>
          <a:ext cx="6591244" cy="420128"/>
        </a:xfrm>
        <a:prstGeom prst="rect">
          <a:avLst/>
        </a:prstGeom>
        <a:solidFill>
          <a:srgbClr val="EBDF45"/>
        </a:solidFill>
        <a:ln w="12700" cap="flat" cmpd="sng" algn="ctr">
          <a:solidFill>
            <a:srgbClr val="4DDF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477" tIns="60960" rIns="60960" bIns="60960" numCol="1" spcCol="1270" anchor="ctr" anchorCtr="0">
          <a:noAutofit/>
        </a:bodyPr>
        <a:lstStyle/>
        <a:p>
          <a:pPr lvl="0" algn="l" defTabSz="1066800">
            <a:lnSpc>
              <a:spcPct val="90000"/>
            </a:lnSpc>
            <a:spcBef>
              <a:spcPct val="0"/>
            </a:spcBef>
            <a:spcAft>
              <a:spcPct val="35000"/>
            </a:spcAft>
          </a:pPr>
          <a:r>
            <a:rPr lang="en-NZ" sz="2400" kern="1200"/>
            <a:t>What if we were in a different country?</a:t>
          </a:r>
          <a:endParaRPr lang="en-US" sz="2400" kern="1200"/>
        </a:p>
      </dsp:txBody>
      <dsp:txXfrm>
        <a:off x="913252" y="1470819"/>
        <a:ext cx="6591244" cy="420128"/>
      </dsp:txXfrm>
    </dsp:sp>
    <dsp:sp modelId="{5CD7E369-FFB4-463F-AA13-E7536E6F5F38}">
      <dsp:nvSpPr>
        <dsp:cNvPr id="0" name=""/>
        <dsp:cNvSpPr/>
      </dsp:nvSpPr>
      <dsp:spPr>
        <a:xfrm>
          <a:off x="650672" y="1418303"/>
          <a:ext cx="525160" cy="52516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818A8E-FC0E-4959-8D14-DB33F5ADC3BB}">
      <dsp:nvSpPr>
        <dsp:cNvPr id="0" name=""/>
        <dsp:cNvSpPr/>
      </dsp:nvSpPr>
      <dsp:spPr>
        <a:xfrm>
          <a:off x="979822" y="2101382"/>
          <a:ext cx="6524674" cy="420128"/>
        </a:xfrm>
        <a:prstGeom prst="rect">
          <a:avLst/>
        </a:prstGeom>
        <a:solidFill>
          <a:srgbClr val="4DDFE3"/>
        </a:solidFill>
        <a:ln w="12700" cap="flat" cmpd="sng" algn="ctr">
          <a:solidFill>
            <a:srgbClr val="4DDF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477" tIns="60960" rIns="60960" bIns="60960" numCol="1" spcCol="1270" anchor="ctr" anchorCtr="0">
          <a:noAutofit/>
        </a:bodyPr>
        <a:lstStyle/>
        <a:p>
          <a:pPr lvl="0" algn="l" defTabSz="1066800">
            <a:lnSpc>
              <a:spcPct val="90000"/>
            </a:lnSpc>
            <a:spcBef>
              <a:spcPct val="0"/>
            </a:spcBef>
            <a:spcAft>
              <a:spcPct val="35000"/>
            </a:spcAft>
          </a:pPr>
          <a:r>
            <a:rPr lang="en-NZ" sz="2400" kern="1200"/>
            <a:t>What if we had no land?</a:t>
          </a:r>
          <a:endParaRPr lang="en-US" sz="2400" kern="1200"/>
        </a:p>
      </dsp:txBody>
      <dsp:txXfrm>
        <a:off x="979822" y="2101382"/>
        <a:ext cx="6524674" cy="420128"/>
      </dsp:txXfrm>
    </dsp:sp>
    <dsp:sp modelId="{F18B9034-CA71-440A-BF02-39CF8B650763}">
      <dsp:nvSpPr>
        <dsp:cNvPr id="0" name=""/>
        <dsp:cNvSpPr/>
      </dsp:nvSpPr>
      <dsp:spPr>
        <a:xfrm>
          <a:off x="717242" y="2048866"/>
          <a:ext cx="525160" cy="52516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63BD9-F991-47CA-B439-FD754195539D}">
      <dsp:nvSpPr>
        <dsp:cNvPr id="0" name=""/>
        <dsp:cNvSpPr/>
      </dsp:nvSpPr>
      <dsp:spPr>
        <a:xfrm>
          <a:off x="913252" y="2731945"/>
          <a:ext cx="6591244" cy="420128"/>
        </a:xfrm>
        <a:prstGeom prst="rect">
          <a:avLst/>
        </a:prstGeom>
        <a:solidFill>
          <a:srgbClr val="F27AC1"/>
        </a:solidFill>
        <a:ln w="12700" cap="flat" cmpd="sng" algn="ctr">
          <a:solidFill>
            <a:srgbClr val="4DDF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477" tIns="60960" rIns="60960" bIns="60960" numCol="1" spcCol="1270" anchor="ctr" anchorCtr="0">
          <a:noAutofit/>
        </a:bodyPr>
        <a:lstStyle/>
        <a:p>
          <a:pPr lvl="0" algn="l" defTabSz="1066800">
            <a:lnSpc>
              <a:spcPct val="90000"/>
            </a:lnSpc>
            <a:spcBef>
              <a:spcPct val="0"/>
            </a:spcBef>
            <a:spcAft>
              <a:spcPct val="35000"/>
            </a:spcAft>
          </a:pPr>
          <a:r>
            <a:rPr lang="en-NZ" sz="2400" kern="1200"/>
            <a:t>What if money was no object?</a:t>
          </a:r>
          <a:endParaRPr lang="en-US" sz="2400" kern="1200"/>
        </a:p>
      </dsp:txBody>
      <dsp:txXfrm>
        <a:off x="913252" y="2731945"/>
        <a:ext cx="6591244" cy="420128"/>
      </dsp:txXfrm>
    </dsp:sp>
    <dsp:sp modelId="{C3C8176D-9318-4F9B-B0B0-438C1DCD2EAA}">
      <dsp:nvSpPr>
        <dsp:cNvPr id="0" name=""/>
        <dsp:cNvSpPr/>
      </dsp:nvSpPr>
      <dsp:spPr>
        <a:xfrm>
          <a:off x="650672" y="2679429"/>
          <a:ext cx="525160" cy="525160"/>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DD1ED-B64D-482C-B0EA-6F68EDD03A35}">
      <dsp:nvSpPr>
        <dsp:cNvPr id="0" name=""/>
        <dsp:cNvSpPr/>
      </dsp:nvSpPr>
      <dsp:spPr>
        <a:xfrm>
          <a:off x="704760" y="3362045"/>
          <a:ext cx="6799737" cy="420128"/>
        </a:xfrm>
        <a:prstGeom prst="rect">
          <a:avLst/>
        </a:prstGeom>
        <a:solidFill>
          <a:srgbClr val="48E848"/>
        </a:solidFill>
        <a:ln w="12700" cap="flat" cmpd="sng" algn="ctr">
          <a:solidFill>
            <a:srgbClr val="4DDF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477" tIns="60960" rIns="60960" bIns="60960" numCol="1" spcCol="1270" anchor="ctr" anchorCtr="0">
          <a:noAutofit/>
        </a:bodyPr>
        <a:lstStyle/>
        <a:p>
          <a:pPr lvl="0" algn="l" defTabSz="1066800">
            <a:lnSpc>
              <a:spcPct val="90000"/>
            </a:lnSpc>
            <a:spcBef>
              <a:spcPct val="0"/>
            </a:spcBef>
            <a:spcAft>
              <a:spcPct val="35000"/>
            </a:spcAft>
          </a:pPr>
          <a:r>
            <a:rPr lang="en-NZ" sz="2400" kern="1200"/>
            <a:t>What if there was no physical presence?</a:t>
          </a:r>
          <a:endParaRPr lang="en-US" sz="2400" kern="1200"/>
        </a:p>
      </dsp:txBody>
      <dsp:txXfrm>
        <a:off x="704760" y="3362045"/>
        <a:ext cx="6799737" cy="420128"/>
      </dsp:txXfrm>
    </dsp:sp>
    <dsp:sp modelId="{FFA9EE71-B85A-4C96-8CE1-1BACB6BB39D9}">
      <dsp:nvSpPr>
        <dsp:cNvPr id="0" name=""/>
        <dsp:cNvSpPr/>
      </dsp:nvSpPr>
      <dsp:spPr>
        <a:xfrm>
          <a:off x="442179" y="3309529"/>
          <a:ext cx="525160" cy="52516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D5D97A-92EF-4C4B-B352-FE6B2A10EAEA}">
      <dsp:nvSpPr>
        <dsp:cNvPr id="0" name=""/>
        <dsp:cNvSpPr/>
      </dsp:nvSpPr>
      <dsp:spPr>
        <a:xfrm>
          <a:off x="324296" y="3992608"/>
          <a:ext cx="7180201" cy="420128"/>
        </a:xfrm>
        <a:prstGeom prst="rect">
          <a:avLst/>
        </a:prstGeom>
        <a:solidFill>
          <a:srgbClr val="EBDF45"/>
        </a:solidFill>
        <a:ln w="12700" cap="flat" cmpd="sng" algn="ctr">
          <a:solidFill>
            <a:srgbClr val="4DDF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477" tIns="60960" rIns="60960" bIns="60960" numCol="1" spcCol="1270" anchor="ctr" anchorCtr="0">
          <a:noAutofit/>
        </a:bodyPr>
        <a:lstStyle/>
        <a:p>
          <a:pPr lvl="0" algn="l" defTabSz="1066800">
            <a:lnSpc>
              <a:spcPct val="90000"/>
            </a:lnSpc>
            <a:spcBef>
              <a:spcPct val="0"/>
            </a:spcBef>
            <a:spcAft>
              <a:spcPct val="35000"/>
            </a:spcAft>
          </a:pPr>
          <a:r>
            <a:rPr lang="en-NZ" sz="2400" kern="1200"/>
            <a:t>What if we were 30 years / 100 years in the future?</a:t>
          </a:r>
          <a:endParaRPr lang="en-US" sz="2400" kern="1200"/>
        </a:p>
      </dsp:txBody>
      <dsp:txXfrm>
        <a:off x="324296" y="3992608"/>
        <a:ext cx="7180201" cy="420128"/>
      </dsp:txXfrm>
    </dsp:sp>
    <dsp:sp modelId="{07FA4906-532A-412E-9EC5-A593446234A6}">
      <dsp:nvSpPr>
        <dsp:cNvPr id="0" name=""/>
        <dsp:cNvSpPr/>
      </dsp:nvSpPr>
      <dsp:spPr>
        <a:xfrm>
          <a:off x="61715" y="3940092"/>
          <a:ext cx="525160" cy="52516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109D0-E6CD-45CC-A62C-F3D443DAE862}">
      <dsp:nvSpPr>
        <dsp:cNvPr id="0" name=""/>
        <dsp:cNvSpPr/>
      </dsp:nvSpPr>
      <dsp:spPr>
        <a:xfrm>
          <a:off x="0" y="208444"/>
          <a:ext cx="3923851" cy="3923851"/>
        </a:xfrm>
        <a:prstGeom prst="ellipse">
          <a:avLst/>
        </a:prstGeom>
        <a:solidFill>
          <a:srgbClr val="4DDFE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buNone/>
          </a:pPr>
          <a:r>
            <a:rPr lang="en-NZ" sz="3000" b="1" kern="1200"/>
            <a:t>Quick brainstorm - 1 minute individually, 2 minutes as team</a:t>
          </a:r>
          <a:endParaRPr lang="en-US" sz="3000" kern="1200"/>
        </a:p>
      </dsp:txBody>
      <dsp:txXfrm>
        <a:off x="574635" y="783079"/>
        <a:ext cx="2774581" cy="277458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433C830-98B4-48BE-9DD6-66618BA22B41}" type="datetimeFigureOut">
              <a:rPr lang="en-NZ" smtClean="0"/>
              <a:t>01/04/2021</a:t>
            </a:fld>
            <a:endParaRPr lang="en-NZ"/>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FC2F353-369E-494C-A152-8246D393853B}" type="slidenum">
              <a:rPr lang="en-NZ" smtClean="0"/>
              <a:t>‹#›</a:t>
            </a:fld>
            <a:endParaRPr lang="en-NZ"/>
          </a:p>
        </p:txBody>
      </p:sp>
    </p:spTree>
    <p:extLst>
      <p:ext uri="{BB962C8B-B14F-4D97-AF65-F5344CB8AC3E}">
        <p14:creationId xmlns:p14="http://schemas.microsoft.com/office/powerpoint/2010/main" val="2687500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4AF6C2F-7EFC-4D82-AB04-F18A7721E86F}" type="datetimeFigureOut">
              <a:rPr lang="en-NZ" smtClean="0"/>
              <a:t>01/04/2021</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8B9B66-8C04-4957-ADA9-5C15766AB538}" type="slidenum">
              <a:rPr lang="en-NZ" smtClean="0"/>
              <a:t>‹#›</a:t>
            </a:fld>
            <a:endParaRPr lang="en-NZ"/>
          </a:p>
        </p:txBody>
      </p:sp>
    </p:spTree>
    <p:extLst>
      <p:ext uri="{BB962C8B-B14F-4D97-AF65-F5344CB8AC3E}">
        <p14:creationId xmlns:p14="http://schemas.microsoft.com/office/powerpoint/2010/main" val="280776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a:p>
        </p:txBody>
      </p:sp>
      <p:sp>
        <p:nvSpPr>
          <p:cNvPr id="4" name="Slide Number Placeholder 3"/>
          <p:cNvSpPr>
            <a:spLocks noGrp="1"/>
          </p:cNvSpPr>
          <p:nvPr>
            <p:ph type="sldNum" sz="quarter" idx="10"/>
          </p:nvPr>
        </p:nvSpPr>
        <p:spPr/>
        <p:txBody>
          <a:bodyPr/>
          <a:lstStyle/>
          <a:p>
            <a:fld id="{558B9B66-8C04-4957-ADA9-5C15766AB538}" type="slidenum">
              <a:rPr lang="en-NZ" smtClean="0"/>
              <a:t>1</a:t>
            </a:fld>
            <a:endParaRPr lang="en-NZ"/>
          </a:p>
        </p:txBody>
      </p:sp>
    </p:spTree>
    <p:extLst>
      <p:ext uri="{BB962C8B-B14F-4D97-AF65-F5344CB8AC3E}">
        <p14:creationId xmlns:p14="http://schemas.microsoft.com/office/powerpoint/2010/main" val="1517845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11</a:t>
            </a:fld>
            <a:endParaRPr lang="en-NZ"/>
          </a:p>
        </p:txBody>
      </p:sp>
    </p:spTree>
    <p:extLst>
      <p:ext uri="{BB962C8B-B14F-4D97-AF65-F5344CB8AC3E}">
        <p14:creationId xmlns:p14="http://schemas.microsoft.com/office/powerpoint/2010/main" val="9178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12</a:t>
            </a:fld>
            <a:endParaRPr lang="en-NZ"/>
          </a:p>
        </p:txBody>
      </p:sp>
    </p:spTree>
    <p:extLst>
      <p:ext uri="{BB962C8B-B14F-4D97-AF65-F5344CB8AC3E}">
        <p14:creationId xmlns:p14="http://schemas.microsoft.com/office/powerpoint/2010/main" val="67483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13</a:t>
            </a:fld>
            <a:endParaRPr lang="en-NZ"/>
          </a:p>
        </p:txBody>
      </p:sp>
    </p:spTree>
    <p:extLst>
      <p:ext uri="{BB962C8B-B14F-4D97-AF65-F5344CB8AC3E}">
        <p14:creationId xmlns:p14="http://schemas.microsoft.com/office/powerpoint/2010/main" val="157215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19</a:t>
            </a:fld>
            <a:endParaRPr lang="en-NZ"/>
          </a:p>
        </p:txBody>
      </p:sp>
    </p:spTree>
    <p:extLst>
      <p:ext uri="{BB962C8B-B14F-4D97-AF65-F5344CB8AC3E}">
        <p14:creationId xmlns:p14="http://schemas.microsoft.com/office/powerpoint/2010/main" val="1553738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28</a:t>
            </a:fld>
            <a:endParaRPr lang="en-NZ"/>
          </a:p>
        </p:txBody>
      </p:sp>
    </p:spTree>
    <p:extLst>
      <p:ext uri="{BB962C8B-B14F-4D97-AF65-F5344CB8AC3E}">
        <p14:creationId xmlns:p14="http://schemas.microsoft.com/office/powerpoint/2010/main" val="897715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33</a:t>
            </a:fld>
            <a:endParaRPr lang="en-NZ"/>
          </a:p>
        </p:txBody>
      </p:sp>
    </p:spTree>
    <p:extLst>
      <p:ext uri="{BB962C8B-B14F-4D97-AF65-F5344CB8AC3E}">
        <p14:creationId xmlns:p14="http://schemas.microsoft.com/office/powerpoint/2010/main" val="44357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T</a:t>
            </a:r>
            <a:r>
              <a:rPr lang="en-NZ" b="1"/>
              <a:t>1</a:t>
            </a:r>
            <a:r>
              <a:rPr lang="en-NZ" sz="1200" b="1" kern="1200">
                <a:solidFill>
                  <a:schemeClr val="tx1"/>
                </a:solidFill>
                <a:effectLst/>
                <a:latin typeface="+mn-lt"/>
                <a:ea typeface="+mn-ea"/>
                <a:cs typeface="+mn-cs"/>
              </a:rPr>
              <a:t>) What if ......</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What if you reverted to old technology ? - 2mins</a:t>
            </a:r>
            <a:r>
              <a:rPr lang="en-NZ"/>
              <a:t> </a:t>
            </a:r>
            <a:r>
              <a:rPr lang="en-NZ" sz="1200" kern="1200">
                <a:solidFill>
                  <a:schemeClr val="tx1"/>
                </a:solidFill>
                <a:effectLst/>
                <a:latin typeface="+mn-lt"/>
                <a:ea typeface="+mn-ea"/>
                <a:cs typeface="+mn-cs"/>
              </a:rPr>
              <a:t> -Quick shared feedback</a:t>
            </a:r>
            <a:r>
              <a:rPr lang="en-NZ"/>
              <a:t> </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What if we had a different climate ? 2mins</a:t>
            </a:r>
            <a:r>
              <a:rPr lang="en-NZ"/>
              <a:t> </a:t>
            </a:r>
            <a:r>
              <a:rPr lang="en-NZ" sz="1200" kern="1200">
                <a:solidFill>
                  <a:schemeClr val="tx1"/>
                </a:solidFill>
                <a:effectLst/>
                <a:latin typeface="+mn-lt"/>
                <a:ea typeface="+mn-ea"/>
                <a:cs typeface="+mn-cs"/>
              </a:rPr>
              <a:t> -Quick shared feedback</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What if we were in a different country ?2mins</a:t>
            </a:r>
            <a:r>
              <a:rPr lang="en-NZ"/>
              <a:t> </a:t>
            </a:r>
            <a:r>
              <a:rPr lang="en-NZ" sz="1200" kern="1200">
                <a:solidFill>
                  <a:schemeClr val="tx1"/>
                </a:solidFill>
                <a:effectLst/>
                <a:latin typeface="+mn-lt"/>
                <a:ea typeface="+mn-ea"/>
                <a:cs typeface="+mn-cs"/>
              </a:rPr>
              <a:t> -Quick shared feedback</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What if the problem was the opposite ? 2mins</a:t>
            </a:r>
            <a:r>
              <a:rPr lang="en-NZ"/>
              <a:t> </a:t>
            </a:r>
            <a:r>
              <a:rPr lang="en-NZ" sz="1200" kern="1200">
                <a:solidFill>
                  <a:schemeClr val="tx1"/>
                </a:solidFill>
                <a:effectLst/>
                <a:latin typeface="+mn-lt"/>
                <a:ea typeface="+mn-ea"/>
                <a:cs typeface="+mn-cs"/>
              </a:rPr>
              <a:t> -Quick shared feedback</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What if money was no object ? 2mins</a:t>
            </a:r>
            <a:r>
              <a:rPr lang="en-NZ"/>
              <a:t> </a:t>
            </a:r>
            <a:r>
              <a:rPr lang="en-NZ" sz="1200" kern="1200">
                <a:solidFill>
                  <a:schemeClr val="tx1"/>
                </a:solidFill>
                <a:effectLst/>
                <a:latin typeface="+mn-lt"/>
                <a:ea typeface="+mn-ea"/>
                <a:cs typeface="+mn-cs"/>
              </a:rPr>
              <a:t> -Quick shared feedback</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What if there was no physical presence ?2mins</a:t>
            </a:r>
            <a:r>
              <a:rPr lang="en-NZ"/>
              <a:t> </a:t>
            </a:r>
            <a:r>
              <a:rPr lang="en-NZ" sz="1200" kern="1200">
                <a:solidFill>
                  <a:schemeClr val="tx1"/>
                </a:solidFill>
                <a:effectLst/>
                <a:latin typeface="+mn-lt"/>
                <a:ea typeface="+mn-ea"/>
                <a:cs typeface="+mn-cs"/>
              </a:rPr>
              <a:t> -Quick shared feedback</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What if we were 30 years / 100 hundred years in the future ?2mins</a:t>
            </a:r>
            <a:r>
              <a:rPr lang="en-NZ"/>
              <a:t> </a:t>
            </a:r>
            <a:r>
              <a:rPr lang="en-NZ" sz="1200" kern="1200">
                <a:solidFill>
                  <a:schemeClr val="tx1"/>
                </a:solidFill>
                <a:effectLst/>
                <a:latin typeface="+mn-lt"/>
                <a:ea typeface="+mn-ea"/>
                <a:cs typeface="+mn-cs"/>
              </a:rPr>
              <a:t> -Quick shared feedback</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Students record the ideas they want to pursue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37</a:t>
            </a:fld>
            <a:endParaRPr lang="en-NZ"/>
          </a:p>
        </p:txBody>
      </p:sp>
    </p:spTree>
    <p:extLst>
      <p:ext uri="{BB962C8B-B14F-4D97-AF65-F5344CB8AC3E}">
        <p14:creationId xmlns:p14="http://schemas.microsoft.com/office/powerpoint/2010/main" val="3231440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a:solidFill>
                  <a:schemeClr val="tx1"/>
                </a:solidFill>
                <a:effectLst/>
                <a:latin typeface="+mn-lt"/>
                <a:ea typeface="+mn-ea"/>
                <a:cs typeface="+mn-cs"/>
              </a:rPr>
              <a:t>3) Heuristic ideation</a:t>
            </a:r>
            <a:r>
              <a:rPr lang="en-NZ" sz="1200" kern="1200">
                <a:solidFill>
                  <a:schemeClr val="tx1"/>
                </a:solidFill>
                <a:effectLst/>
                <a:latin typeface="+mn-lt"/>
                <a:ea typeface="+mn-ea"/>
                <a:cs typeface="+mn-cs"/>
              </a:rPr>
              <a:t> ( 20 mins  and feedback time )– page 494 of the Design Thinking processes and methods. The purpose is to create new connections and insights for the solution, whether it be products , service or experiences. The group will first make two lists of words, each member selects three words from the first list and three from the second , they then use these to develop ideas and record these on cards as illustrations or descriptions. Each idea is shared and pinned up ( in our case withe other concepts they have developed )  </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We provide each group with cards to create their two lists– </a:t>
            </a:r>
            <a:r>
              <a:rPr lang="en-NZ" sz="1200" b="1" kern="1200">
                <a:solidFill>
                  <a:schemeClr val="tx1"/>
                </a:solidFill>
                <a:effectLst/>
                <a:latin typeface="+mn-lt"/>
                <a:ea typeface="+mn-ea"/>
                <a:cs typeface="+mn-cs"/>
              </a:rPr>
              <a:t>technology / human behaviour e.g.</a:t>
            </a:r>
            <a:endParaRPr lang="en-US" sz="1200" kern="1200">
              <a:solidFill>
                <a:schemeClr val="tx1"/>
              </a:solidFill>
              <a:effectLst/>
              <a:latin typeface="+mn-lt"/>
              <a:ea typeface="+mn-ea"/>
              <a:cs typeface="+mn-cs"/>
            </a:endParaRPr>
          </a:p>
          <a:p>
            <a:pPr lvl="0"/>
            <a:r>
              <a:rPr lang="en-NZ" sz="1200" kern="1200">
                <a:solidFill>
                  <a:schemeClr val="tx1"/>
                </a:solidFill>
                <a:effectLst/>
                <a:latin typeface="+mn-lt"/>
                <a:ea typeface="+mn-ea"/>
                <a:cs typeface="+mn-cs"/>
              </a:rPr>
              <a:t>Apps/ online / robot/tool shed tools/ vehicle/ power supply/sensor/ </a:t>
            </a:r>
            <a:r>
              <a:rPr lang="en-NZ" sz="1200" kern="1200" err="1">
                <a:solidFill>
                  <a:schemeClr val="tx1"/>
                </a:solidFill>
                <a:effectLst/>
                <a:latin typeface="+mn-lt"/>
                <a:ea typeface="+mn-ea"/>
                <a:cs typeface="+mn-cs"/>
              </a:rPr>
              <a:t>gogo</a:t>
            </a:r>
            <a:r>
              <a:rPr lang="en-NZ" sz="1200" kern="1200">
                <a:solidFill>
                  <a:schemeClr val="tx1"/>
                </a:solidFill>
                <a:effectLst/>
                <a:latin typeface="+mn-lt"/>
                <a:ea typeface="+mn-ea"/>
                <a:cs typeface="+mn-cs"/>
              </a:rPr>
              <a:t> gadgets/ transport/ </a:t>
            </a:r>
            <a:r>
              <a:rPr lang="en-NZ" sz="1200" kern="1200" err="1">
                <a:solidFill>
                  <a:schemeClr val="tx1"/>
                </a:solidFill>
                <a:effectLst/>
                <a:latin typeface="+mn-lt"/>
                <a:ea typeface="+mn-ea"/>
                <a:cs typeface="+mn-cs"/>
              </a:rPr>
              <a:t>etc</a:t>
            </a:r>
            <a:endParaRPr lang="en-US" sz="1200" kern="1200">
              <a:solidFill>
                <a:schemeClr val="tx1"/>
              </a:solidFill>
              <a:effectLst/>
              <a:latin typeface="+mn-lt"/>
              <a:ea typeface="+mn-ea"/>
              <a:cs typeface="+mn-cs"/>
            </a:endParaRPr>
          </a:p>
          <a:p>
            <a:pPr lvl="0"/>
            <a:r>
              <a:rPr lang="en-NZ" sz="1200" kern="1200">
                <a:solidFill>
                  <a:schemeClr val="tx1"/>
                </a:solidFill>
                <a:effectLst/>
                <a:latin typeface="+mn-lt"/>
                <a:ea typeface="+mn-ea"/>
                <a:cs typeface="+mn-cs"/>
              </a:rPr>
              <a:t>Seeing- sight / listening- hearing / smell/ movement /reluctance /enthusiasm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38</a:t>
            </a:fld>
            <a:endParaRPr lang="en-NZ"/>
          </a:p>
        </p:txBody>
      </p:sp>
    </p:spTree>
    <p:extLst>
      <p:ext uri="{BB962C8B-B14F-4D97-AF65-F5344CB8AC3E}">
        <p14:creationId xmlns:p14="http://schemas.microsoft.com/office/powerpoint/2010/main" val="356205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Portraits or</a:t>
            </a:r>
            <a:r>
              <a:rPr lang="en-US" baseline="0" dirty="0"/>
              <a:t> ?</a:t>
            </a:r>
            <a:endParaRPr lang="en-US" dirty="0"/>
          </a:p>
        </p:txBody>
      </p:sp>
      <p:sp>
        <p:nvSpPr>
          <p:cNvPr id="4" name="Slide Number Placeholder 3"/>
          <p:cNvSpPr>
            <a:spLocks noGrp="1"/>
          </p:cNvSpPr>
          <p:nvPr>
            <p:ph type="sldNum" sz="quarter" idx="10"/>
          </p:nvPr>
        </p:nvSpPr>
        <p:spPr/>
        <p:txBody>
          <a:bodyPr/>
          <a:lstStyle/>
          <a:p>
            <a:fld id="{558B9B66-8C04-4957-ADA9-5C15766AB538}" type="slidenum">
              <a:rPr lang="en-NZ" smtClean="0"/>
              <a:t>40</a:t>
            </a:fld>
            <a:endParaRPr lang="en-NZ"/>
          </a:p>
        </p:txBody>
      </p:sp>
    </p:spTree>
    <p:extLst>
      <p:ext uri="{BB962C8B-B14F-4D97-AF65-F5344CB8AC3E}">
        <p14:creationId xmlns:p14="http://schemas.microsoft.com/office/powerpoint/2010/main" val="2580616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45</a:t>
            </a:fld>
            <a:endParaRPr lang="en-NZ"/>
          </a:p>
        </p:txBody>
      </p:sp>
    </p:spTree>
    <p:extLst>
      <p:ext uri="{BB962C8B-B14F-4D97-AF65-F5344CB8AC3E}">
        <p14:creationId xmlns:p14="http://schemas.microsoft.com/office/powerpoint/2010/main" val="70020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tui</a:t>
            </a:r>
            <a:r>
              <a:rPr lang="en-US" sz="1200" b="0" i="0" kern="1200" dirty="0">
                <a:solidFill>
                  <a:schemeClr val="tx1"/>
                </a:solidFill>
                <a:effectLst/>
                <a:latin typeface="+mn-lt"/>
                <a:ea typeface="+mn-ea"/>
                <a:cs typeface="+mn-cs"/>
              </a:rPr>
              <a:t> chatters, the parrot gabbles, the wood pigeon coos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takes all kinds of people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B9B66-8C04-4957-ADA9-5C15766AB53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256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Bias to action, build to learn and test</a:t>
            </a:r>
            <a:r>
              <a:rPr lang="en-US" baseline="0"/>
              <a:t> </a:t>
            </a:r>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46</a:t>
            </a:fld>
            <a:endParaRPr lang="en-NZ"/>
          </a:p>
        </p:txBody>
      </p:sp>
    </p:spTree>
    <p:extLst>
      <p:ext uri="{BB962C8B-B14F-4D97-AF65-F5344CB8AC3E}">
        <p14:creationId xmlns:p14="http://schemas.microsoft.com/office/powerpoint/2010/main" val="1724763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50</a:t>
            </a:fld>
            <a:endParaRPr lang="en-NZ"/>
          </a:p>
        </p:txBody>
      </p:sp>
    </p:spTree>
    <p:extLst>
      <p:ext uri="{BB962C8B-B14F-4D97-AF65-F5344CB8AC3E}">
        <p14:creationId xmlns:p14="http://schemas.microsoft.com/office/powerpoint/2010/main" val="262487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54</a:t>
            </a:fld>
            <a:endParaRPr lang="en-NZ"/>
          </a:p>
        </p:txBody>
      </p:sp>
    </p:spTree>
    <p:extLst>
      <p:ext uri="{BB962C8B-B14F-4D97-AF65-F5344CB8AC3E}">
        <p14:creationId xmlns:p14="http://schemas.microsoft.com/office/powerpoint/2010/main" val="131428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Portraits </a:t>
            </a:r>
            <a:r>
              <a:rPr lang="mr-IN"/>
              <a:t>–</a:t>
            </a:r>
            <a:r>
              <a:rPr lang="en-US"/>
              <a:t> Debbie to run</a:t>
            </a:r>
          </a:p>
        </p:txBody>
      </p:sp>
      <p:sp>
        <p:nvSpPr>
          <p:cNvPr id="4" name="Slide Number Placeholder 3"/>
          <p:cNvSpPr>
            <a:spLocks noGrp="1"/>
          </p:cNvSpPr>
          <p:nvPr>
            <p:ph type="sldNum" sz="quarter" idx="10"/>
          </p:nvPr>
        </p:nvSpPr>
        <p:spPr/>
        <p:txBody>
          <a:bodyPr/>
          <a:lstStyle/>
          <a:p>
            <a:fld id="{558B9B66-8C04-4957-ADA9-5C15766AB538}" type="slidenum">
              <a:rPr lang="en-NZ" smtClean="0"/>
              <a:t>3</a:t>
            </a:fld>
            <a:endParaRPr lang="en-NZ"/>
          </a:p>
        </p:txBody>
      </p:sp>
    </p:spTree>
    <p:extLst>
      <p:ext uri="{BB962C8B-B14F-4D97-AF65-F5344CB8AC3E}">
        <p14:creationId xmlns:p14="http://schemas.microsoft.com/office/powerpoint/2010/main" val="1308511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Portraits </a:t>
            </a:r>
            <a:r>
              <a:rPr lang="mr-IN"/>
              <a:t>–</a:t>
            </a:r>
            <a:r>
              <a:rPr lang="en-US"/>
              <a:t> Debbie to run</a:t>
            </a:r>
          </a:p>
        </p:txBody>
      </p:sp>
      <p:sp>
        <p:nvSpPr>
          <p:cNvPr id="4" name="Slide Number Placeholder 3"/>
          <p:cNvSpPr>
            <a:spLocks noGrp="1"/>
          </p:cNvSpPr>
          <p:nvPr>
            <p:ph type="sldNum" sz="quarter" idx="10"/>
          </p:nvPr>
        </p:nvSpPr>
        <p:spPr/>
        <p:txBody>
          <a:bodyPr/>
          <a:lstStyle/>
          <a:p>
            <a:fld id="{558B9B66-8C04-4957-ADA9-5C15766AB538}" type="slidenum">
              <a:rPr lang="en-NZ" smtClean="0"/>
              <a:t>4</a:t>
            </a:fld>
            <a:endParaRPr lang="en-NZ"/>
          </a:p>
        </p:txBody>
      </p:sp>
    </p:spTree>
    <p:extLst>
      <p:ext uri="{BB962C8B-B14F-4D97-AF65-F5344CB8AC3E}">
        <p14:creationId xmlns:p14="http://schemas.microsoft.com/office/powerpoint/2010/main" val="1840662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a:p>
        </p:txBody>
      </p:sp>
      <p:sp>
        <p:nvSpPr>
          <p:cNvPr id="4" name="Slide Number Placeholder 3"/>
          <p:cNvSpPr>
            <a:spLocks noGrp="1"/>
          </p:cNvSpPr>
          <p:nvPr>
            <p:ph type="sldNum" sz="quarter" idx="10"/>
          </p:nvPr>
        </p:nvSpPr>
        <p:spPr/>
        <p:txBody>
          <a:bodyPr/>
          <a:lstStyle/>
          <a:p>
            <a:fld id="{558B9B66-8C04-4957-ADA9-5C15766AB538}" type="slidenum">
              <a:rPr lang="en-NZ" smtClean="0"/>
              <a:t>5</a:t>
            </a:fld>
            <a:endParaRPr lang="en-NZ"/>
          </a:p>
        </p:txBody>
      </p:sp>
    </p:spTree>
    <p:extLst>
      <p:ext uri="{BB962C8B-B14F-4D97-AF65-F5344CB8AC3E}">
        <p14:creationId xmlns:p14="http://schemas.microsoft.com/office/powerpoint/2010/main" val="172338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AU"/>
              <a:t>Effective design thinking tools on fostering powerful conversations;</a:t>
            </a:r>
            <a:r>
              <a:rPr lang="en-NZ"/>
              <a:t> </a:t>
            </a:r>
            <a:endParaRPr lang="en-US"/>
          </a:p>
          <a:p>
            <a:pPr marL="285750" indent="-285750">
              <a:buFont typeface="Arial"/>
              <a:buChar char="•"/>
            </a:pPr>
            <a:r>
              <a:rPr lang="en-AU"/>
              <a:t>Genuine discovery of points-of-view held by different members;</a:t>
            </a:r>
            <a:r>
              <a:rPr lang="en-NZ"/>
              <a:t> </a:t>
            </a:r>
            <a:endParaRPr lang="en-US"/>
          </a:p>
          <a:p>
            <a:pPr marL="285750" indent="-285750">
              <a:buFont typeface="Arial"/>
              <a:buChar char="•"/>
            </a:pPr>
            <a:r>
              <a:rPr lang="en-AU"/>
              <a:t>Opportunities for collaborative insights and new ideas for the future;</a:t>
            </a:r>
            <a:r>
              <a:rPr lang="en-NZ"/>
              <a:t> </a:t>
            </a:r>
            <a:endParaRPr lang="en-US"/>
          </a:p>
          <a:p>
            <a:pPr marL="285750" indent="-285750">
              <a:buFont typeface="Arial"/>
              <a:buChar char="•"/>
            </a:pPr>
            <a:r>
              <a:rPr lang="en-AU"/>
              <a:t>Energised, positive investment in community development.</a:t>
            </a:r>
            <a:r>
              <a:rPr lang="en-NZ"/>
              <a:t>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558B9B66-8C04-4957-ADA9-5C15766AB538}" type="slidenum">
              <a:rPr lang="en-NZ" smtClean="0"/>
              <a:t>6</a:t>
            </a:fld>
            <a:endParaRPr lang="en-NZ"/>
          </a:p>
        </p:txBody>
      </p:sp>
    </p:spTree>
    <p:extLst>
      <p:ext uri="{BB962C8B-B14F-4D97-AF65-F5344CB8AC3E}">
        <p14:creationId xmlns:p14="http://schemas.microsoft.com/office/powerpoint/2010/main" val="123336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8</a:t>
            </a:fld>
            <a:endParaRPr lang="en-NZ"/>
          </a:p>
        </p:txBody>
      </p:sp>
    </p:spTree>
    <p:extLst>
      <p:ext uri="{BB962C8B-B14F-4D97-AF65-F5344CB8AC3E}">
        <p14:creationId xmlns:p14="http://schemas.microsoft.com/office/powerpoint/2010/main" val="167270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9</a:t>
            </a:fld>
            <a:endParaRPr lang="en-NZ"/>
          </a:p>
        </p:txBody>
      </p:sp>
    </p:spTree>
    <p:extLst>
      <p:ext uri="{BB962C8B-B14F-4D97-AF65-F5344CB8AC3E}">
        <p14:creationId xmlns:p14="http://schemas.microsoft.com/office/powerpoint/2010/main" val="84202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B9B66-8C04-4957-ADA9-5C15766AB538}" type="slidenum">
              <a:rPr lang="en-NZ" smtClean="0"/>
              <a:t>10</a:t>
            </a:fld>
            <a:endParaRPr lang="en-NZ"/>
          </a:p>
        </p:txBody>
      </p:sp>
    </p:spTree>
    <p:extLst>
      <p:ext uri="{BB962C8B-B14F-4D97-AF65-F5344CB8AC3E}">
        <p14:creationId xmlns:p14="http://schemas.microsoft.com/office/powerpoint/2010/main" val="13330453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hasCustomPrompt="1"/>
          </p:nvPr>
        </p:nvSpPr>
        <p:spPr>
          <a:xfrm>
            <a:off x="10887072" y="339724"/>
            <a:ext cx="1113219" cy="1672943"/>
          </a:xfrm>
          <a:prstGeom prst="rect">
            <a:avLst/>
          </a:prstGeom>
        </p:spPr>
        <p:txBody>
          <a:bodyPr/>
          <a:lstStyle>
            <a:lvl1pPr marL="0" indent="0">
              <a:buNone/>
              <a:defRPr/>
            </a:lvl1pPr>
          </a:lstStyle>
          <a:p>
            <a:r>
              <a:rPr lang="en-US"/>
              <a:t>Logo</a:t>
            </a:r>
          </a:p>
        </p:txBody>
      </p:sp>
      <p:pic>
        <p:nvPicPr>
          <p:cNvPr id="10" name="Picture 9" descr="WINTEC.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848" y="6285923"/>
            <a:ext cx="908538" cy="240900"/>
          </a:xfrm>
          <a:prstGeom prst="rect">
            <a:avLst/>
          </a:prstGeom>
        </p:spPr>
      </p:pic>
      <p:pic>
        <p:nvPicPr>
          <p:cNvPr id="11" name="Picture 10" descr="String_Light Blue copy.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2022" y="2640623"/>
            <a:ext cx="3645147" cy="4412762"/>
          </a:xfrm>
          <a:prstGeom prst="rect">
            <a:avLst/>
          </a:prstGeom>
        </p:spPr>
      </p:pic>
      <p:pic>
        <p:nvPicPr>
          <p:cNvPr id="12" name="Picture 11" descr="Paperclip.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4406512" y="4924302"/>
            <a:ext cx="2412410" cy="1562468"/>
          </a:xfrm>
          <a:prstGeom prst="rect">
            <a:avLst/>
          </a:prstGeom>
        </p:spPr>
      </p:pic>
      <p:pic>
        <p:nvPicPr>
          <p:cNvPr id="13" name="Picture 12" descr="Yellow Hexagon ring.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5247" y="3572772"/>
            <a:ext cx="1869831" cy="1922459"/>
          </a:xfrm>
          <a:prstGeom prst="rect">
            <a:avLst/>
          </a:prstGeom>
        </p:spPr>
      </p:pic>
      <p:pic>
        <p:nvPicPr>
          <p:cNvPr id="14" name="Picture 13" descr="Orange Pyrimad.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01304" y="-1763346"/>
            <a:ext cx="3639157" cy="3163267"/>
          </a:xfrm>
          <a:prstGeom prst="rect">
            <a:avLst/>
          </a:prstGeom>
        </p:spPr>
      </p:pic>
      <p:pic>
        <p:nvPicPr>
          <p:cNvPr id="15" name="Picture 14" descr="Purple Arc.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677137" y="1064846"/>
            <a:ext cx="4665785" cy="4180247"/>
          </a:xfrm>
          <a:prstGeom prst="rect">
            <a:avLst/>
          </a:prstGeom>
        </p:spPr>
      </p:pic>
      <p:sp>
        <p:nvSpPr>
          <p:cNvPr id="2" name="Title 1"/>
          <p:cNvSpPr>
            <a:spLocks noGrp="1"/>
          </p:cNvSpPr>
          <p:nvPr>
            <p:ph type="ctrTitle" hasCustomPrompt="1"/>
          </p:nvPr>
        </p:nvSpPr>
        <p:spPr>
          <a:xfrm>
            <a:off x="2271486" y="2356077"/>
            <a:ext cx="8396514" cy="2387600"/>
          </a:xfrm>
          <a:prstGeom prst="rect">
            <a:avLst/>
          </a:prstGeom>
        </p:spPr>
        <p:txBody>
          <a:bodyPr lIns="0" tIns="0" rIns="0" bIns="0" anchor="t" anchorCtr="0"/>
          <a:lstStyle>
            <a:lvl1pPr algn="l">
              <a:lnSpc>
                <a:spcPct val="100000"/>
              </a:lnSpc>
              <a:defRPr sz="6600" kern="1200" baseline="0"/>
            </a:lvl1pPr>
          </a:lstStyle>
          <a:p>
            <a:r>
              <a:rPr lang="en-US"/>
              <a:t>Click to add title</a:t>
            </a:r>
            <a:endParaRPr lang="en-NZ"/>
          </a:p>
        </p:txBody>
      </p:sp>
    </p:spTree>
    <p:extLst>
      <p:ext uri="{BB962C8B-B14F-4D97-AF65-F5344CB8AC3E}">
        <p14:creationId xmlns:p14="http://schemas.microsoft.com/office/powerpoint/2010/main" val="350471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rot="21000000">
            <a:off x="7160846" y="3116751"/>
            <a:ext cx="4269940" cy="2969479"/>
          </a:xfrm>
          <a:prstGeom prst="rect">
            <a:avLst/>
          </a:prstGeom>
          <a:solidFill>
            <a:schemeClr val="bg2"/>
          </a:solidFill>
        </p:spPr>
        <p:txBody>
          <a:bodyPr/>
          <a:lstStyle>
            <a:lvl1pPr marL="0" indent="0">
              <a:buFont typeface="Arial"/>
              <a:buNone/>
              <a:defRPr/>
            </a:lvl1pPr>
          </a:lstStyle>
          <a:p>
            <a:endParaRPr lang="en-US"/>
          </a:p>
        </p:txBody>
      </p:sp>
      <p:sp>
        <p:nvSpPr>
          <p:cNvPr id="12" name="Title 1"/>
          <p:cNvSpPr>
            <a:spLocks noGrp="1"/>
          </p:cNvSpPr>
          <p:nvPr>
            <p:ph type="title"/>
          </p:nvPr>
        </p:nvSpPr>
        <p:spPr>
          <a:xfrm>
            <a:off x="838200" y="746126"/>
            <a:ext cx="5521569" cy="1149106"/>
          </a:xfrm>
          <a:prstGeom prst="rect">
            <a:avLst/>
          </a:prstGeom>
        </p:spPr>
        <p:txBody>
          <a:bodyPr lIns="0" tIns="0" rIns="0" bIns="0" anchor="b" anchorCtr="0"/>
          <a:lstStyle/>
          <a:p>
            <a:r>
              <a:rPr lang="en-US"/>
              <a:t>Click to edit Master title style</a:t>
            </a:r>
            <a:endParaRPr lang="en-NZ"/>
          </a:p>
        </p:txBody>
      </p:sp>
      <p:sp>
        <p:nvSpPr>
          <p:cNvPr id="13" name="Picture Placeholder 6"/>
          <p:cNvSpPr>
            <a:spLocks noGrp="1"/>
          </p:cNvSpPr>
          <p:nvPr>
            <p:ph type="pic" sz="quarter" idx="13"/>
          </p:nvPr>
        </p:nvSpPr>
        <p:spPr>
          <a:xfrm>
            <a:off x="10882433" y="342409"/>
            <a:ext cx="950400" cy="1011600"/>
          </a:xfrm>
          <a:prstGeom prst="rect">
            <a:avLst/>
          </a:prstGeom>
        </p:spPr>
        <p:txBody>
          <a:bodyPr/>
          <a:lstStyle>
            <a:lvl1pPr marL="0" indent="0">
              <a:buNone/>
              <a:defRPr/>
            </a:lvl1pPr>
          </a:lstStyle>
          <a:p>
            <a:endParaRPr lang="en-US"/>
          </a:p>
        </p:txBody>
      </p:sp>
      <p:sp>
        <p:nvSpPr>
          <p:cNvPr id="14" name="Text Placeholder 4"/>
          <p:cNvSpPr>
            <a:spLocks noGrp="1"/>
          </p:cNvSpPr>
          <p:nvPr>
            <p:ph type="body" sz="quarter" idx="14" hasCustomPrompt="1"/>
          </p:nvPr>
        </p:nvSpPr>
        <p:spPr>
          <a:xfrm>
            <a:off x="840886" y="2217006"/>
            <a:ext cx="4541960"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280679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rot="21000000">
            <a:off x="7160846" y="3116751"/>
            <a:ext cx="4269940" cy="2969479"/>
          </a:xfrm>
          <a:prstGeom prst="rect">
            <a:avLst/>
          </a:prstGeom>
          <a:solidFill>
            <a:schemeClr val="bg2"/>
          </a:solidFill>
        </p:spPr>
        <p:txBody>
          <a:bodyPr/>
          <a:lstStyle>
            <a:lvl1pPr marL="0" indent="0">
              <a:buNone/>
              <a:defRPr/>
            </a:lvl1pPr>
          </a:lstStyle>
          <a:p>
            <a:endParaRPr lang="en-US"/>
          </a:p>
        </p:txBody>
      </p:sp>
      <p:sp>
        <p:nvSpPr>
          <p:cNvPr id="7" name="Picture Placeholder 15"/>
          <p:cNvSpPr>
            <a:spLocks noGrp="1"/>
          </p:cNvSpPr>
          <p:nvPr>
            <p:ph type="pic" sz="quarter" idx="12"/>
          </p:nvPr>
        </p:nvSpPr>
        <p:spPr>
          <a:xfrm rot="720000">
            <a:off x="7177779" y="728199"/>
            <a:ext cx="3014033" cy="2096074"/>
          </a:xfrm>
          <a:prstGeom prst="rect">
            <a:avLst/>
          </a:prstGeom>
          <a:solidFill>
            <a:schemeClr val="bg2"/>
          </a:solidFill>
        </p:spPr>
        <p:txBody>
          <a:bodyPr/>
          <a:lstStyle>
            <a:lvl1pPr marL="0" indent="0">
              <a:buNone/>
              <a:defRPr/>
            </a:lvl1pPr>
          </a:lstStyle>
          <a:p>
            <a:endParaRPr lang="en-US"/>
          </a:p>
        </p:txBody>
      </p:sp>
      <p:pic>
        <p:nvPicPr>
          <p:cNvPr id="2" name="Picture 1" descr="Meccano Ba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9100" y="2852616"/>
            <a:ext cx="2191512" cy="1011936"/>
          </a:xfrm>
          <a:prstGeom prst="rect">
            <a:avLst/>
          </a:prstGeom>
        </p:spPr>
      </p:pic>
      <p:sp>
        <p:nvSpPr>
          <p:cNvPr id="12" name="Title 1"/>
          <p:cNvSpPr>
            <a:spLocks noGrp="1"/>
          </p:cNvSpPr>
          <p:nvPr>
            <p:ph type="title"/>
          </p:nvPr>
        </p:nvSpPr>
        <p:spPr>
          <a:xfrm>
            <a:off x="838200" y="746126"/>
            <a:ext cx="5521569" cy="1149106"/>
          </a:xfrm>
          <a:prstGeom prst="rect">
            <a:avLst/>
          </a:prstGeom>
        </p:spPr>
        <p:txBody>
          <a:bodyPr lIns="0" tIns="0" rIns="0" bIns="0" anchor="b" anchorCtr="0"/>
          <a:lstStyle/>
          <a:p>
            <a:r>
              <a:rPr lang="en-US"/>
              <a:t>Click to edit Master title style</a:t>
            </a:r>
            <a:endParaRPr lang="en-NZ"/>
          </a:p>
        </p:txBody>
      </p:sp>
      <p:sp>
        <p:nvSpPr>
          <p:cNvPr id="13" name="Picture Placeholder 6"/>
          <p:cNvSpPr>
            <a:spLocks noGrp="1"/>
          </p:cNvSpPr>
          <p:nvPr>
            <p:ph type="pic" sz="quarter" idx="14"/>
          </p:nvPr>
        </p:nvSpPr>
        <p:spPr>
          <a:xfrm>
            <a:off x="10882433" y="342409"/>
            <a:ext cx="950400" cy="1011600"/>
          </a:xfrm>
          <a:prstGeom prst="rect">
            <a:avLst/>
          </a:prstGeom>
        </p:spPr>
        <p:txBody>
          <a:bodyPr/>
          <a:lstStyle>
            <a:lvl1pPr marL="0" indent="0">
              <a:buNone/>
              <a:defRPr/>
            </a:lvl1pPr>
          </a:lstStyle>
          <a:p>
            <a:endParaRPr lang="en-US"/>
          </a:p>
        </p:txBody>
      </p:sp>
      <p:sp>
        <p:nvSpPr>
          <p:cNvPr id="14" name="Text Placeholder 4"/>
          <p:cNvSpPr>
            <a:spLocks noGrp="1"/>
          </p:cNvSpPr>
          <p:nvPr>
            <p:ph type="body" sz="quarter" idx="13" hasCustomPrompt="1"/>
          </p:nvPr>
        </p:nvSpPr>
        <p:spPr>
          <a:xfrm>
            <a:off x="840886" y="2217006"/>
            <a:ext cx="4541960"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243281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3" name="Picture 2" descr="Light Blue Arc.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2590" y="3380154"/>
            <a:ext cx="4778966" cy="3966306"/>
          </a:xfrm>
          <a:prstGeom prst="rect">
            <a:avLst/>
          </a:prstGeom>
        </p:spPr>
      </p:pic>
      <p:sp>
        <p:nvSpPr>
          <p:cNvPr id="5" name="Text Placeholder 4"/>
          <p:cNvSpPr>
            <a:spLocks noGrp="1"/>
          </p:cNvSpPr>
          <p:nvPr>
            <p:ph type="body" sz="quarter" idx="14"/>
          </p:nvPr>
        </p:nvSpPr>
        <p:spPr>
          <a:xfrm>
            <a:off x="7463693" y="2422404"/>
            <a:ext cx="3174634" cy="3174633"/>
          </a:xfrm>
          <a:prstGeom prst="ellipse">
            <a:avLst/>
          </a:prstGeom>
          <a:solidFill>
            <a:srgbClr val="DD5F45"/>
          </a:solidFill>
        </p:spPr>
        <p:txBody>
          <a:bodyPr vert="horz" anchor="ctr" anchorCtr="0"/>
          <a:lstStyle>
            <a:lvl1pPr marL="0" indent="0" algn="ctr">
              <a:buNone/>
              <a:defRPr sz="2000" b="0" i="0">
                <a:solidFill>
                  <a:schemeClr val="bg1"/>
                </a:solidFill>
                <a:latin typeface="Montserrat Medium"/>
                <a:cs typeface="Montserrat Medium"/>
              </a:defRPr>
            </a:lvl1pPr>
            <a:lvl2pPr marL="457200" indent="0">
              <a:buNone/>
              <a:defRPr/>
            </a:lvl2pPr>
            <a:lvl3pPr marL="914400" indent="0">
              <a:buNone/>
              <a:defRPr/>
            </a:lvl3pPr>
            <a:lvl4pPr marL="1371600" indent="0">
              <a:buNone/>
              <a:defRPr/>
            </a:lvl4pPr>
            <a:lvl5pPr marL="1828800" indent="0">
              <a:buNone/>
              <a:defRPr/>
            </a:lvl5pPr>
          </a:lstStyle>
          <a:p>
            <a:pPr lvl="0"/>
            <a:r>
              <a:rPr lang="en-AU"/>
              <a:t>Click to edit Master</a:t>
            </a:r>
            <a:endParaRPr lang="en-US"/>
          </a:p>
        </p:txBody>
      </p:sp>
      <p:sp>
        <p:nvSpPr>
          <p:cNvPr id="12" name="Title 1"/>
          <p:cNvSpPr>
            <a:spLocks noGrp="1"/>
          </p:cNvSpPr>
          <p:nvPr>
            <p:ph type="title"/>
          </p:nvPr>
        </p:nvSpPr>
        <p:spPr>
          <a:xfrm>
            <a:off x="838200" y="746126"/>
            <a:ext cx="5521569" cy="1149106"/>
          </a:xfrm>
          <a:prstGeom prst="rect">
            <a:avLst/>
          </a:prstGeom>
        </p:spPr>
        <p:txBody>
          <a:bodyPr lIns="0" tIns="0" rIns="0" bIns="0" anchor="b" anchorCtr="0"/>
          <a:lstStyle/>
          <a:p>
            <a:r>
              <a:rPr lang="en-US"/>
              <a:t>Click to edit Master title style</a:t>
            </a:r>
            <a:endParaRPr lang="en-NZ"/>
          </a:p>
        </p:txBody>
      </p:sp>
      <p:sp>
        <p:nvSpPr>
          <p:cNvPr id="13"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endParaRPr lang="en-US"/>
          </a:p>
        </p:txBody>
      </p:sp>
      <p:sp>
        <p:nvSpPr>
          <p:cNvPr id="14" name="Text Placeholder 4"/>
          <p:cNvSpPr>
            <a:spLocks noGrp="1"/>
          </p:cNvSpPr>
          <p:nvPr>
            <p:ph type="body" sz="quarter" idx="13" hasCustomPrompt="1"/>
          </p:nvPr>
        </p:nvSpPr>
        <p:spPr>
          <a:xfrm>
            <a:off x="840886" y="2217006"/>
            <a:ext cx="4541960"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127561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4"/>
          <p:cNvSpPr>
            <a:spLocks noGrp="1"/>
          </p:cNvSpPr>
          <p:nvPr>
            <p:ph type="body" sz="quarter" idx="13" hasCustomPrompt="1"/>
          </p:nvPr>
        </p:nvSpPr>
        <p:spPr>
          <a:xfrm>
            <a:off x="840886" y="2217006"/>
            <a:ext cx="9543806" cy="3957637"/>
          </a:xfrm>
          <a:prstGeom prst="rect">
            <a:avLst/>
          </a:prstGeom>
        </p:spPr>
        <p:txBody>
          <a:bodyPr lIns="0" tIns="0" rIns="0" bIns="0" numCol="2"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AU"/>
          </a:p>
          <a:p>
            <a:pPr lvl="0"/>
            <a:endParaRPr lang="en-AU"/>
          </a:p>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a:p>
            <a:pPr lvl="0"/>
            <a:endParaRPr lang="en-AU"/>
          </a:p>
          <a:p>
            <a:pPr lvl="0"/>
            <a:endParaRPr lang="en-AU"/>
          </a:p>
          <a:p>
            <a:pPr lvl="0"/>
            <a:endParaRPr lang="en-AU"/>
          </a:p>
        </p:txBody>
      </p:sp>
      <p:sp>
        <p:nvSpPr>
          <p:cNvPr id="7" name="Title 1"/>
          <p:cNvSpPr>
            <a:spLocks noGrp="1"/>
          </p:cNvSpPr>
          <p:nvPr>
            <p:ph type="title"/>
          </p:nvPr>
        </p:nvSpPr>
        <p:spPr>
          <a:xfrm>
            <a:off x="838200" y="746126"/>
            <a:ext cx="9556262" cy="1149106"/>
          </a:xfrm>
          <a:prstGeom prst="rect">
            <a:avLst/>
          </a:prstGeom>
        </p:spPr>
        <p:txBody>
          <a:bodyPr lIns="0" tIns="0" rIns="0" bIns="0" anchor="b" anchorCtr="0"/>
          <a:lstStyle/>
          <a:p>
            <a:r>
              <a:rPr lang="en-US"/>
              <a:t>Click to edit Master title style</a:t>
            </a:r>
            <a:endParaRPr lang="en-NZ"/>
          </a:p>
        </p:txBody>
      </p:sp>
      <p:sp>
        <p:nvSpPr>
          <p:cNvPr id="10"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32178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38200" y="746126"/>
            <a:ext cx="9556262" cy="1149106"/>
          </a:xfrm>
          <a:prstGeom prst="rect">
            <a:avLst/>
          </a:prstGeom>
        </p:spPr>
        <p:txBody>
          <a:bodyPr lIns="0" tIns="0" rIns="0" bIns="0" anchor="b" anchorCtr="0"/>
          <a:lstStyle/>
          <a:p>
            <a:r>
              <a:rPr lang="en-US"/>
              <a:t>Click to edit Master title style</a:t>
            </a:r>
            <a:endParaRPr lang="en-NZ"/>
          </a:p>
        </p:txBody>
      </p:sp>
      <p:sp>
        <p:nvSpPr>
          <p:cNvPr id="10"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endParaRPr lang="en-US"/>
          </a:p>
        </p:txBody>
      </p:sp>
      <p:sp>
        <p:nvSpPr>
          <p:cNvPr id="6" name="Text Placeholder 4"/>
          <p:cNvSpPr>
            <a:spLocks noGrp="1"/>
          </p:cNvSpPr>
          <p:nvPr>
            <p:ph type="body" sz="quarter" idx="13" hasCustomPrompt="1"/>
          </p:nvPr>
        </p:nvSpPr>
        <p:spPr>
          <a:xfrm>
            <a:off x="840886" y="2217006"/>
            <a:ext cx="9543806" cy="3957637"/>
          </a:xfrm>
          <a:prstGeom prst="rect">
            <a:avLst/>
          </a:prstGeom>
        </p:spPr>
        <p:txBody>
          <a:bodyPr lIns="0" tIns="0" rIns="0" bIns="0" numCol="2"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AU"/>
          </a:p>
          <a:p>
            <a:pPr lvl="0"/>
            <a:endParaRPr lang="en-AU"/>
          </a:p>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a:p>
            <a:pPr lvl="0"/>
            <a:endParaRPr lang="en-AU"/>
          </a:p>
          <a:p>
            <a:pPr lvl="0"/>
            <a:endParaRPr lang="en-AU"/>
          </a:p>
          <a:p>
            <a:pPr lvl="0"/>
            <a:endParaRPr lang="en-AU"/>
          </a:p>
        </p:txBody>
      </p:sp>
    </p:spTree>
    <p:extLst>
      <p:ext uri="{BB962C8B-B14F-4D97-AF65-F5344CB8AC3E}">
        <p14:creationId xmlns:p14="http://schemas.microsoft.com/office/powerpoint/2010/main" val="4221950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38200" y="746126"/>
            <a:ext cx="9556262" cy="1149106"/>
          </a:xfrm>
          <a:prstGeom prst="rect">
            <a:avLst/>
          </a:prstGeom>
        </p:spPr>
        <p:txBody>
          <a:bodyPr lIns="0" tIns="0" rIns="0" bIns="0" anchor="b" anchorCtr="0"/>
          <a:lstStyle/>
          <a:p>
            <a:r>
              <a:rPr lang="en-US"/>
              <a:t>Click to edit Master title style</a:t>
            </a:r>
            <a:endParaRPr lang="en-NZ"/>
          </a:p>
        </p:txBody>
      </p:sp>
      <p:sp>
        <p:nvSpPr>
          <p:cNvPr id="10"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endParaRPr lang="en-US"/>
          </a:p>
        </p:txBody>
      </p:sp>
      <p:sp>
        <p:nvSpPr>
          <p:cNvPr id="6" name="Text Placeholder 4"/>
          <p:cNvSpPr>
            <a:spLocks noGrp="1"/>
          </p:cNvSpPr>
          <p:nvPr>
            <p:ph type="body" sz="quarter" idx="13" hasCustomPrompt="1"/>
          </p:nvPr>
        </p:nvSpPr>
        <p:spPr>
          <a:xfrm>
            <a:off x="840886" y="2217006"/>
            <a:ext cx="9543806"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AU"/>
          </a:p>
        </p:txBody>
      </p:sp>
    </p:spTree>
    <p:extLst>
      <p:ext uri="{BB962C8B-B14F-4D97-AF65-F5344CB8AC3E}">
        <p14:creationId xmlns:p14="http://schemas.microsoft.com/office/powerpoint/2010/main" val="2882640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838200" y="746126"/>
            <a:ext cx="9556262" cy="1149106"/>
          </a:xfrm>
          <a:prstGeom prst="rect">
            <a:avLst/>
          </a:prstGeom>
        </p:spPr>
        <p:txBody>
          <a:bodyPr lIns="0" tIns="0" rIns="0" bIns="0" anchor="b" anchorCtr="0"/>
          <a:lstStyle/>
          <a:p>
            <a:r>
              <a:rPr lang="en-US"/>
              <a:t>Click to edit Master title style</a:t>
            </a:r>
            <a:endParaRPr lang="en-NZ"/>
          </a:p>
        </p:txBody>
      </p:sp>
      <p:sp>
        <p:nvSpPr>
          <p:cNvPr id="7"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endParaRPr lang="en-US"/>
          </a:p>
        </p:txBody>
      </p:sp>
      <p:sp>
        <p:nvSpPr>
          <p:cNvPr id="8" name="Text Placeholder 4"/>
          <p:cNvSpPr>
            <a:spLocks noGrp="1"/>
          </p:cNvSpPr>
          <p:nvPr>
            <p:ph type="body" sz="quarter" idx="13" hasCustomPrompt="1"/>
          </p:nvPr>
        </p:nvSpPr>
        <p:spPr>
          <a:xfrm>
            <a:off x="840886" y="2217006"/>
            <a:ext cx="4541960"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334892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71486" y="2356077"/>
            <a:ext cx="8396514" cy="2387600"/>
          </a:xfrm>
          <a:prstGeom prst="rect">
            <a:avLst/>
          </a:prstGeom>
        </p:spPr>
        <p:txBody>
          <a:bodyPr lIns="0" tIns="0" rIns="0" bIns="0" anchor="t" anchorCtr="0"/>
          <a:lstStyle>
            <a:lvl1pPr algn="l">
              <a:lnSpc>
                <a:spcPct val="100000"/>
              </a:lnSpc>
              <a:defRPr sz="6600" kern="1200" baseline="0"/>
            </a:lvl1pPr>
          </a:lstStyle>
          <a:p>
            <a:r>
              <a:rPr lang="en-US"/>
              <a:t>Click to add title</a:t>
            </a:r>
            <a:endParaRPr lang="en-NZ"/>
          </a:p>
        </p:txBody>
      </p:sp>
      <p:sp>
        <p:nvSpPr>
          <p:cNvPr id="6"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2038692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12192000" cy="6858000"/>
          </a:xfrm>
          <a:prstGeom prst="rect">
            <a:avLst/>
          </a:prstGeom>
        </p:spPr>
        <p:txBody>
          <a:bodyPr vert="horz"/>
          <a:lstStyle>
            <a:lvl1pPr marL="0" indent="0">
              <a:buNone/>
              <a:defRPr/>
            </a:lvl1pPr>
          </a:lstStyle>
          <a:p>
            <a:endParaRPr lang="en-US"/>
          </a:p>
        </p:txBody>
      </p:sp>
      <p:sp>
        <p:nvSpPr>
          <p:cNvPr id="8" name="Title 1"/>
          <p:cNvSpPr>
            <a:spLocks noGrp="1"/>
          </p:cNvSpPr>
          <p:nvPr>
            <p:ph type="title" hasCustomPrompt="1"/>
          </p:nvPr>
        </p:nvSpPr>
        <p:spPr>
          <a:xfrm>
            <a:off x="2129692" y="2787895"/>
            <a:ext cx="8264770" cy="1149106"/>
          </a:xfrm>
          <a:prstGeom prst="rect">
            <a:avLst/>
          </a:prstGeom>
        </p:spPr>
        <p:txBody>
          <a:bodyPr lIns="0" tIns="0" rIns="0" bIns="0" anchor="b" anchorCtr="0"/>
          <a:lstStyle/>
          <a:p>
            <a:r>
              <a:rPr lang="en-US"/>
              <a:t>Text over image here</a:t>
            </a:r>
            <a:endParaRPr lang="en-NZ"/>
          </a:p>
        </p:txBody>
      </p:sp>
      <p:sp>
        <p:nvSpPr>
          <p:cNvPr id="9" name="Picture Placeholder 6"/>
          <p:cNvSpPr>
            <a:spLocks noGrp="1"/>
          </p:cNvSpPr>
          <p:nvPr>
            <p:ph type="pic" sz="quarter" idx="12"/>
          </p:nvPr>
        </p:nvSpPr>
        <p:spPr>
          <a:xfrm>
            <a:off x="10882433" y="342409"/>
            <a:ext cx="950400" cy="10116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838709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26016"/>
            <a:ext cx="931984" cy="931984"/>
          </a:xfrm>
          <a:prstGeom prst="rect">
            <a:avLst/>
          </a:prstGeom>
        </p:spPr>
      </p:pic>
    </p:spTree>
    <p:extLst>
      <p:ext uri="{BB962C8B-B14F-4D97-AF65-F5344CB8AC3E}">
        <p14:creationId xmlns:p14="http://schemas.microsoft.com/office/powerpoint/2010/main" val="149194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Industry Partn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hasCustomPrompt="1"/>
          </p:nvPr>
        </p:nvSpPr>
        <p:spPr>
          <a:xfrm>
            <a:off x="10887072" y="339724"/>
            <a:ext cx="1113219" cy="1672943"/>
          </a:xfrm>
          <a:prstGeom prst="rect">
            <a:avLst/>
          </a:prstGeom>
        </p:spPr>
        <p:txBody>
          <a:bodyPr/>
          <a:lstStyle>
            <a:lvl1pPr marL="0" indent="0">
              <a:buNone/>
              <a:defRPr/>
            </a:lvl1pPr>
          </a:lstStyle>
          <a:p>
            <a:r>
              <a:rPr lang="en-US"/>
              <a:t>Logo</a:t>
            </a:r>
          </a:p>
        </p:txBody>
      </p:sp>
      <p:sp>
        <p:nvSpPr>
          <p:cNvPr id="5" name="Picture Placeholder 4"/>
          <p:cNvSpPr>
            <a:spLocks noGrp="1"/>
          </p:cNvSpPr>
          <p:nvPr>
            <p:ph type="pic" sz="quarter" idx="11" hasCustomPrompt="1"/>
          </p:nvPr>
        </p:nvSpPr>
        <p:spPr>
          <a:xfrm>
            <a:off x="390281" y="350960"/>
            <a:ext cx="1631950" cy="1631950"/>
          </a:xfrm>
          <a:prstGeom prst="rect">
            <a:avLst/>
          </a:prstGeom>
        </p:spPr>
        <p:txBody>
          <a:bodyPr/>
          <a:lstStyle>
            <a:lvl1pPr marL="0" indent="0">
              <a:buNone/>
              <a:defRPr/>
            </a:lvl1pPr>
          </a:lstStyle>
          <a:p>
            <a:r>
              <a:rPr lang="en-US"/>
              <a:t>Partner logo</a:t>
            </a:r>
          </a:p>
        </p:txBody>
      </p:sp>
      <p:pic>
        <p:nvPicPr>
          <p:cNvPr id="10" name="Picture 9" descr="WINTEC.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848" y="6285923"/>
            <a:ext cx="908538" cy="240900"/>
          </a:xfrm>
          <a:prstGeom prst="rect">
            <a:avLst/>
          </a:prstGeom>
        </p:spPr>
      </p:pic>
      <p:pic>
        <p:nvPicPr>
          <p:cNvPr id="11" name="Picture 10" descr="String_Light Blue copy.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2022" y="2640623"/>
            <a:ext cx="3645147" cy="4412762"/>
          </a:xfrm>
          <a:prstGeom prst="rect">
            <a:avLst/>
          </a:prstGeom>
        </p:spPr>
      </p:pic>
      <p:pic>
        <p:nvPicPr>
          <p:cNvPr id="12" name="Picture 11" descr="Paperclip.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4406512" y="4924302"/>
            <a:ext cx="2412410" cy="1562468"/>
          </a:xfrm>
          <a:prstGeom prst="rect">
            <a:avLst/>
          </a:prstGeom>
        </p:spPr>
      </p:pic>
      <p:pic>
        <p:nvPicPr>
          <p:cNvPr id="13" name="Picture 12" descr="Yellow Hexagon ring.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5247" y="3572772"/>
            <a:ext cx="1869831" cy="1922459"/>
          </a:xfrm>
          <a:prstGeom prst="rect">
            <a:avLst/>
          </a:prstGeom>
        </p:spPr>
      </p:pic>
      <p:pic>
        <p:nvPicPr>
          <p:cNvPr id="14" name="Picture 13" descr="Orange Pyrimad.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01304" y="-1763346"/>
            <a:ext cx="3639157" cy="3163267"/>
          </a:xfrm>
          <a:prstGeom prst="rect">
            <a:avLst/>
          </a:prstGeom>
        </p:spPr>
      </p:pic>
      <p:pic>
        <p:nvPicPr>
          <p:cNvPr id="15" name="Picture 14" descr="Purple Arc.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677137" y="1064846"/>
            <a:ext cx="4665785" cy="4180247"/>
          </a:xfrm>
          <a:prstGeom prst="rect">
            <a:avLst/>
          </a:prstGeom>
        </p:spPr>
      </p:pic>
      <p:sp>
        <p:nvSpPr>
          <p:cNvPr id="16" name="Title 1"/>
          <p:cNvSpPr>
            <a:spLocks noGrp="1"/>
          </p:cNvSpPr>
          <p:nvPr>
            <p:ph type="ctrTitle" hasCustomPrompt="1"/>
          </p:nvPr>
        </p:nvSpPr>
        <p:spPr>
          <a:xfrm>
            <a:off x="2271486" y="2356077"/>
            <a:ext cx="8396514" cy="2387600"/>
          </a:xfrm>
          <a:prstGeom prst="rect">
            <a:avLst/>
          </a:prstGeom>
        </p:spPr>
        <p:txBody>
          <a:bodyPr lIns="0" tIns="0" rIns="0" bIns="0" anchor="t" anchorCtr="0"/>
          <a:lstStyle>
            <a:lvl1pPr algn="l">
              <a:lnSpc>
                <a:spcPct val="100000"/>
              </a:lnSpc>
              <a:defRPr sz="6600" kern="1200" baseline="0"/>
            </a:lvl1pPr>
          </a:lstStyle>
          <a:p>
            <a:r>
              <a:rPr lang="en-US"/>
              <a:t>Click to add title</a:t>
            </a:r>
            <a:endParaRPr lang="en-NZ"/>
          </a:p>
        </p:txBody>
      </p:sp>
    </p:spTree>
    <p:extLst>
      <p:ext uri="{BB962C8B-B14F-4D97-AF65-F5344CB8AC3E}">
        <p14:creationId xmlns:p14="http://schemas.microsoft.com/office/powerpoint/2010/main" val="377253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Title 1"/>
          <p:cNvSpPr>
            <a:spLocks noGrp="1"/>
          </p:cNvSpPr>
          <p:nvPr>
            <p:ph type="title"/>
          </p:nvPr>
        </p:nvSpPr>
        <p:spPr>
          <a:xfrm>
            <a:off x="838200" y="746126"/>
            <a:ext cx="9556262" cy="1149106"/>
          </a:xfrm>
          <a:prstGeom prst="rect">
            <a:avLst/>
          </a:prstGeom>
        </p:spPr>
        <p:txBody>
          <a:bodyPr lIns="0" tIns="0" rIns="0" bIns="0" anchor="b" anchorCtr="0"/>
          <a:lstStyle/>
          <a:p>
            <a:r>
              <a:rPr lang="en-US"/>
              <a:t>Click to edit Master title style</a:t>
            </a:r>
            <a:endParaRPr lang="en-NZ"/>
          </a:p>
        </p:txBody>
      </p:sp>
      <p:sp>
        <p:nvSpPr>
          <p:cNvPr id="17"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r>
              <a:rPr lang="en-US"/>
              <a:t>D</a:t>
            </a:r>
          </a:p>
        </p:txBody>
      </p:sp>
    </p:spTree>
    <p:extLst>
      <p:ext uri="{BB962C8B-B14F-4D97-AF65-F5344CB8AC3E}">
        <p14:creationId xmlns:p14="http://schemas.microsoft.com/office/powerpoint/2010/main" val="2032533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Title 1"/>
          <p:cNvSpPr>
            <a:spLocks noGrp="1"/>
          </p:cNvSpPr>
          <p:nvPr>
            <p:ph type="title"/>
          </p:nvPr>
        </p:nvSpPr>
        <p:spPr>
          <a:xfrm>
            <a:off x="838200" y="746126"/>
            <a:ext cx="9556262" cy="1149106"/>
          </a:xfrm>
          <a:prstGeom prst="rect">
            <a:avLst/>
          </a:prstGeom>
        </p:spPr>
        <p:txBody>
          <a:bodyPr lIns="0" tIns="0" rIns="0" bIns="0" anchor="b" anchorCtr="0"/>
          <a:lstStyle/>
          <a:p>
            <a:r>
              <a:rPr lang="en-US"/>
              <a:t>Click to edit Master title style</a:t>
            </a:r>
            <a:endParaRPr lang="en-NZ"/>
          </a:p>
        </p:txBody>
      </p:sp>
      <p:sp>
        <p:nvSpPr>
          <p:cNvPr id="17" name="Picture Placeholder 6"/>
          <p:cNvSpPr>
            <a:spLocks noGrp="1"/>
          </p:cNvSpPr>
          <p:nvPr>
            <p:ph type="pic" sz="quarter" idx="11"/>
          </p:nvPr>
        </p:nvSpPr>
        <p:spPr>
          <a:xfrm>
            <a:off x="10882433" y="342409"/>
            <a:ext cx="950400" cy="1011600"/>
          </a:xfrm>
          <a:prstGeom prst="rect">
            <a:avLst/>
          </a:prstGeom>
        </p:spPr>
        <p:txBody>
          <a:bodyPr/>
          <a:lstStyle>
            <a:lvl1pPr marL="0" indent="0">
              <a:buNone/>
              <a:defRPr/>
            </a:lvl1pPr>
          </a:lstStyle>
          <a:p>
            <a:r>
              <a:rPr lang="en-US"/>
              <a:t>D</a:t>
            </a:r>
          </a:p>
        </p:txBody>
      </p:sp>
      <p:sp>
        <p:nvSpPr>
          <p:cNvPr id="4" name="Picture Placeholder 4"/>
          <p:cNvSpPr>
            <a:spLocks noGrp="1"/>
          </p:cNvSpPr>
          <p:nvPr>
            <p:ph type="pic" sz="quarter" idx="12"/>
          </p:nvPr>
        </p:nvSpPr>
        <p:spPr>
          <a:xfrm>
            <a:off x="937086" y="2325079"/>
            <a:ext cx="2140221" cy="2139405"/>
          </a:xfrm>
          <a:prstGeom prst="ellipse">
            <a:avLst/>
          </a:prstGeom>
          <a:solidFill>
            <a:schemeClr val="bg2"/>
          </a:solidFill>
        </p:spPr>
      </p:sp>
      <p:sp>
        <p:nvSpPr>
          <p:cNvPr id="8" name="Picture Placeholder 4"/>
          <p:cNvSpPr>
            <a:spLocks noGrp="1"/>
          </p:cNvSpPr>
          <p:nvPr>
            <p:ph type="pic" sz="quarter" idx="13"/>
          </p:nvPr>
        </p:nvSpPr>
        <p:spPr>
          <a:xfrm>
            <a:off x="3353342" y="2325079"/>
            <a:ext cx="2140221" cy="2139405"/>
          </a:xfrm>
          <a:prstGeom prst="ellipse">
            <a:avLst/>
          </a:prstGeom>
          <a:solidFill>
            <a:schemeClr val="bg2"/>
          </a:solidFill>
        </p:spPr>
      </p:sp>
      <p:sp>
        <p:nvSpPr>
          <p:cNvPr id="9" name="Picture Placeholder 4"/>
          <p:cNvSpPr>
            <a:spLocks noGrp="1"/>
          </p:cNvSpPr>
          <p:nvPr>
            <p:ph type="pic" sz="quarter" idx="14"/>
          </p:nvPr>
        </p:nvSpPr>
        <p:spPr>
          <a:xfrm>
            <a:off x="5769598" y="2325079"/>
            <a:ext cx="2140221" cy="2139405"/>
          </a:xfrm>
          <a:prstGeom prst="ellipse">
            <a:avLst/>
          </a:prstGeom>
          <a:solidFill>
            <a:schemeClr val="bg2"/>
          </a:solidFill>
        </p:spPr>
      </p:sp>
      <p:sp>
        <p:nvSpPr>
          <p:cNvPr id="10" name="Picture Placeholder 4"/>
          <p:cNvSpPr>
            <a:spLocks noGrp="1"/>
          </p:cNvSpPr>
          <p:nvPr>
            <p:ph type="pic" sz="quarter" idx="15"/>
          </p:nvPr>
        </p:nvSpPr>
        <p:spPr>
          <a:xfrm>
            <a:off x="8185854" y="2325079"/>
            <a:ext cx="2140221" cy="2139405"/>
          </a:xfrm>
          <a:prstGeom prst="ellipse">
            <a:avLst/>
          </a:prstGeom>
          <a:solidFill>
            <a:schemeClr val="bg2"/>
          </a:solidFill>
        </p:spPr>
      </p:sp>
    </p:spTree>
    <p:extLst>
      <p:ext uri="{BB962C8B-B14F-4D97-AF65-F5344CB8AC3E}">
        <p14:creationId xmlns:p14="http://schemas.microsoft.com/office/powerpoint/2010/main" val="323901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6319931" y="879232"/>
            <a:ext cx="5198725" cy="5196742"/>
          </a:xfrm>
          <a:prstGeom prst="ellipse">
            <a:avLst/>
          </a:prstGeom>
          <a:solidFill>
            <a:schemeClr val="bg2"/>
          </a:solidFill>
        </p:spPr>
        <p:txBody>
          <a:bodyPr/>
          <a:lstStyle>
            <a:lvl1pPr marL="0" indent="0">
              <a:buNone/>
              <a:defRPr/>
            </a:lvl1pPr>
          </a:lstStyle>
          <a:p>
            <a:endParaRPr lang="en-US"/>
          </a:p>
        </p:txBody>
      </p:sp>
      <p:sp>
        <p:nvSpPr>
          <p:cNvPr id="13" name="Title 1"/>
          <p:cNvSpPr>
            <a:spLocks noGrp="1"/>
          </p:cNvSpPr>
          <p:nvPr>
            <p:ph type="title"/>
          </p:nvPr>
        </p:nvSpPr>
        <p:spPr>
          <a:xfrm>
            <a:off x="838200" y="746126"/>
            <a:ext cx="5521569" cy="1149106"/>
          </a:xfrm>
          <a:prstGeom prst="rect">
            <a:avLst/>
          </a:prstGeom>
        </p:spPr>
        <p:txBody>
          <a:bodyPr lIns="0" tIns="0" rIns="0" bIns="0" anchor="b" anchorCtr="0"/>
          <a:lstStyle/>
          <a:p>
            <a:r>
              <a:rPr lang="en-US"/>
              <a:t>Click to edit Master title style</a:t>
            </a:r>
            <a:endParaRPr lang="en-NZ"/>
          </a:p>
        </p:txBody>
      </p:sp>
      <p:sp>
        <p:nvSpPr>
          <p:cNvPr id="14" name="Picture Placeholder 6"/>
          <p:cNvSpPr>
            <a:spLocks noGrp="1"/>
          </p:cNvSpPr>
          <p:nvPr>
            <p:ph type="pic" sz="quarter" idx="13"/>
          </p:nvPr>
        </p:nvSpPr>
        <p:spPr>
          <a:xfrm>
            <a:off x="10882433" y="342409"/>
            <a:ext cx="950400" cy="1011600"/>
          </a:xfrm>
          <a:prstGeom prst="rect">
            <a:avLst/>
          </a:prstGeom>
        </p:spPr>
        <p:txBody>
          <a:bodyPr/>
          <a:lstStyle>
            <a:lvl1pPr marL="0" indent="0">
              <a:buNone/>
              <a:defRPr/>
            </a:lvl1pPr>
          </a:lstStyle>
          <a:p>
            <a:r>
              <a:rPr lang="en-US"/>
              <a:t>D</a:t>
            </a:r>
          </a:p>
        </p:txBody>
      </p:sp>
      <p:sp>
        <p:nvSpPr>
          <p:cNvPr id="17" name="Text Placeholder 4"/>
          <p:cNvSpPr>
            <a:spLocks noGrp="1"/>
          </p:cNvSpPr>
          <p:nvPr>
            <p:ph type="body" sz="quarter" idx="14" hasCustomPrompt="1"/>
          </p:nvPr>
        </p:nvSpPr>
        <p:spPr>
          <a:xfrm>
            <a:off x="840885" y="2217006"/>
            <a:ext cx="5030422"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234398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702623" y="879232"/>
            <a:ext cx="5198725" cy="5196742"/>
          </a:xfrm>
          <a:prstGeom prst="ellipse">
            <a:avLst/>
          </a:prstGeom>
          <a:solidFill>
            <a:schemeClr val="bg2"/>
          </a:solidFill>
        </p:spPr>
        <p:txBody>
          <a:bodyPr/>
          <a:lstStyle>
            <a:lvl1pPr marL="0" indent="0">
              <a:buNone/>
              <a:defRPr/>
            </a:lvl1pPr>
          </a:lstStyle>
          <a:p>
            <a:endParaRPr lang="en-US"/>
          </a:p>
        </p:txBody>
      </p:sp>
      <p:sp>
        <p:nvSpPr>
          <p:cNvPr id="8" name="Title 1"/>
          <p:cNvSpPr>
            <a:spLocks noGrp="1"/>
          </p:cNvSpPr>
          <p:nvPr>
            <p:ph type="title"/>
          </p:nvPr>
        </p:nvSpPr>
        <p:spPr>
          <a:xfrm>
            <a:off x="6299200" y="746126"/>
            <a:ext cx="5521569" cy="1149106"/>
          </a:xfrm>
          <a:prstGeom prst="rect">
            <a:avLst/>
          </a:prstGeom>
        </p:spPr>
        <p:txBody>
          <a:bodyPr lIns="0" tIns="0" rIns="0" bIns="0" anchor="b" anchorCtr="0"/>
          <a:lstStyle/>
          <a:p>
            <a:r>
              <a:rPr lang="en-US"/>
              <a:t>Click to edit Master title style</a:t>
            </a:r>
            <a:endParaRPr lang="en-NZ"/>
          </a:p>
        </p:txBody>
      </p:sp>
      <p:sp>
        <p:nvSpPr>
          <p:cNvPr id="9" name="Picture Placeholder 6"/>
          <p:cNvSpPr>
            <a:spLocks noGrp="1"/>
          </p:cNvSpPr>
          <p:nvPr>
            <p:ph type="pic" sz="quarter" idx="13"/>
          </p:nvPr>
        </p:nvSpPr>
        <p:spPr>
          <a:xfrm>
            <a:off x="10882433" y="342409"/>
            <a:ext cx="950400" cy="1011600"/>
          </a:xfrm>
          <a:prstGeom prst="rect">
            <a:avLst/>
          </a:prstGeom>
        </p:spPr>
        <p:txBody>
          <a:bodyPr/>
          <a:lstStyle>
            <a:lvl1pPr marL="0" indent="0">
              <a:buNone/>
              <a:defRPr/>
            </a:lvl1pPr>
          </a:lstStyle>
          <a:p>
            <a:r>
              <a:rPr lang="en-US"/>
              <a:t>D</a:t>
            </a:r>
          </a:p>
        </p:txBody>
      </p:sp>
      <p:sp>
        <p:nvSpPr>
          <p:cNvPr id="13" name="Text Placeholder 4"/>
          <p:cNvSpPr>
            <a:spLocks noGrp="1"/>
          </p:cNvSpPr>
          <p:nvPr>
            <p:ph type="body" sz="quarter" idx="14" hasCustomPrompt="1"/>
          </p:nvPr>
        </p:nvSpPr>
        <p:spPr>
          <a:xfrm>
            <a:off x="6301885" y="2217006"/>
            <a:ext cx="5030422"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353369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6319931" y="879232"/>
            <a:ext cx="5198725" cy="5196742"/>
          </a:xfrm>
          <a:prstGeom prst="ellipse">
            <a:avLst/>
          </a:prstGeom>
          <a:solidFill>
            <a:schemeClr val="bg2"/>
          </a:solidFill>
        </p:spPr>
        <p:txBody>
          <a:bodyPr/>
          <a:lstStyle>
            <a:lvl1pPr marL="0" indent="0">
              <a:buNone/>
              <a:defRPr/>
            </a:lvl1pPr>
          </a:lstStyle>
          <a:p>
            <a:endParaRPr lang="en-US"/>
          </a:p>
        </p:txBody>
      </p:sp>
      <p:sp>
        <p:nvSpPr>
          <p:cNvPr id="10" name="Title 1"/>
          <p:cNvSpPr>
            <a:spLocks noGrp="1"/>
          </p:cNvSpPr>
          <p:nvPr>
            <p:ph type="title"/>
          </p:nvPr>
        </p:nvSpPr>
        <p:spPr>
          <a:xfrm>
            <a:off x="838200" y="746126"/>
            <a:ext cx="5521569" cy="1149106"/>
          </a:xfrm>
          <a:prstGeom prst="rect">
            <a:avLst/>
          </a:prstGeom>
        </p:spPr>
        <p:txBody>
          <a:bodyPr lIns="0" tIns="0" rIns="0" bIns="0" anchor="b" anchorCtr="0"/>
          <a:lstStyle/>
          <a:p>
            <a:r>
              <a:rPr lang="en-US"/>
              <a:t>Click to edit Master title style</a:t>
            </a:r>
            <a:endParaRPr lang="en-NZ"/>
          </a:p>
        </p:txBody>
      </p:sp>
      <p:sp>
        <p:nvSpPr>
          <p:cNvPr id="11" name="Picture Placeholder 6"/>
          <p:cNvSpPr>
            <a:spLocks noGrp="1"/>
          </p:cNvSpPr>
          <p:nvPr>
            <p:ph type="pic" sz="quarter" idx="13"/>
          </p:nvPr>
        </p:nvSpPr>
        <p:spPr>
          <a:xfrm>
            <a:off x="10882433" y="342409"/>
            <a:ext cx="950400" cy="1011600"/>
          </a:xfrm>
          <a:prstGeom prst="rect">
            <a:avLst/>
          </a:prstGeom>
        </p:spPr>
        <p:txBody>
          <a:bodyPr/>
          <a:lstStyle>
            <a:lvl1pPr marL="0" indent="0">
              <a:buNone/>
              <a:defRPr/>
            </a:lvl1pPr>
          </a:lstStyle>
          <a:p>
            <a:r>
              <a:rPr lang="en-US"/>
              <a:t>D</a:t>
            </a:r>
          </a:p>
        </p:txBody>
      </p:sp>
      <p:sp>
        <p:nvSpPr>
          <p:cNvPr id="12" name="Text Placeholder 4"/>
          <p:cNvSpPr>
            <a:spLocks noGrp="1"/>
          </p:cNvSpPr>
          <p:nvPr>
            <p:ph type="body" sz="quarter" idx="14" hasCustomPrompt="1"/>
          </p:nvPr>
        </p:nvSpPr>
        <p:spPr>
          <a:xfrm>
            <a:off x="840886" y="2217006"/>
            <a:ext cx="4541960" cy="3957637"/>
          </a:xfrm>
          <a:prstGeom prst="rect">
            <a:avLst/>
          </a:prstGeom>
        </p:spPr>
        <p:txBody>
          <a:bodyPr lIns="0" tIns="0" rIns="0" bIns="0" numCol="1" spcCol="360000">
            <a:noAutofit/>
          </a:bodyPr>
          <a:lstStyle>
            <a:lvl1pPr marL="342900" indent="-342900">
              <a:lnSpc>
                <a:spcPts val="2580"/>
              </a:lnSpc>
              <a:spcBef>
                <a:spcPts val="0"/>
              </a:spcBef>
              <a:spcAft>
                <a:spcPts val="600"/>
              </a:spcAft>
              <a:buFont typeface="Arial"/>
              <a:buChar char="•"/>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pic>
        <p:nvPicPr>
          <p:cNvPr id="2" name="Picture 1" descr="Asterix_Pin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4370" y="4810369"/>
            <a:ext cx="1319784" cy="1319784"/>
          </a:xfrm>
          <a:prstGeom prst="rect">
            <a:avLst/>
          </a:prstGeom>
        </p:spPr>
      </p:pic>
    </p:spTree>
    <p:extLst>
      <p:ext uri="{BB962C8B-B14F-4D97-AF65-F5344CB8AC3E}">
        <p14:creationId xmlns:p14="http://schemas.microsoft.com/office/powerpoint/2010/main" val="320832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6731001" y="410675"/>
            <a:ext cx="4269940" cy="3780326"/>
          </a:xfrm>
          <a:prstGeom prst="hexagon">
            <a:avLst/>
          </a:prstGeom>
          <a:solidFill>
            <a:schemeClr val="bg2"/>
          </a:solidFill>
        </p:spPr>
        <p:txBody>
          <a:bodyPr/>
          <a:lstStyle>
            <a:lvl1pPr marL="0" indent="0">
              <a:buNone/>
              <a:defRPr/>
            </a:lvl1pPr>
          </a:lstStyle>
          <a:p>
            <a:endParaRPr lang="en-US"/>
          </a:p>
        </p:txBody>
      </p:sp>
      <p:sp>
        <p:nvSpPr>
          <p:cNvPr id="10" name="Title 1"/>
          <p:cNvSpPr>
            <a:spLocks noGrp="1"/>
          </p:cNvSpPr>
          <p:nvPr>
            <p:ph type="title"/>
          </p:nvPr>
        </p:nvSpPr>
        <p:spPr>
          <a:xfrm>
            <a:off x="838200" y="746126"/>
            <a:ext cx="5521569" cy="1149106"/>
          </a:xfrm>
          <a:prstGeom prst="rect">
            <a:avLst/>
          </a:prstGeom>
        </p:spPr>
        <p:txBody>
          <a:bodyPr lIns="0" tIns="0" rIns="0" bIns="0" anchor="b" anchorCtr="0"/>
          <a:lstStyle/>
          <a:p>
            <a:r>
              <a:rPr lang="en-US"/>
              <a:t>Click to edit Master title style</a:t>
            </a:r>
            <a:endParaRPr lang="en-NZ"/>
          </a:p>
        </p:txBody>
      </p:sp>
      <p:sp>
        <p:nvSpPr>
          <p:cNvPr id="11" name="Picture Placeholder 6"/>
          <p:cNvSpPr>
            <a:spLocks noGrp="1"/>
          </p:cNvSpPr>
          <p:nvPr>
            <p:ph type="pic" sz="quarter" idx="13"/>
          </p:nvPr>
        </p:nvSpPr>
        <p:spPr>
          <a:xfrm>
            <a:off x="10882433" y="342409"/>
            <a:ext cx="950400" cy="1011600"/>
          </a:xfrm>
          <a:prstGeom prst="rect">
            <a:avLst/>
          </a:prstGeom>
        </p:spPr>
        <p:txBody>
          <a:bodyPr/>
          <a:lstStyle>
            <a:lvl1pPr marL="0" indent="0">
              <a:buNone/>
              <a:defRPr/>
            </a:lvl1pPr>
          </a:lstStyle>
          <a:p>
            <a:endParaRPr lang="en-US"/>
          </a:p>
        </p:txBody>
      </p:sp>
      <p:sp>
        <p:nvSpPr>
          <p:cNvPr id="12" name="Text Placeholder 4"/>
          <p:cNvSpPr>
            <a:spLocks noGrp="1"/>
          </p:cNvSpPr>
          <p:nvPr>
            <p:ph type="body" sz="quarter" idx="14" hasCustomPrompt="1"/>
          </p:nvPr>
        </p:nvSpPr>
        <p:spPr>
          <a:xfrm>
            <a:off x="840886" y="2217006"/>
            <a:ext cx="4541960" cy="3957637"/>
          </a:xfrm>
          <a:prstGeom prst="rect">
            <a:avLst/>
          </a:prstGeom>
        </p:spPr>
        <p:txBody>
          <a:bodyPr lIns="0" tIns="0" rIns="0" bIns="0" numCol="1" spcCol="360000">
            <a:noAutofit/>
          </a:bodyPr>
          <a:lstStyle>
            <a:lvl1pPr marL="342900" indent="-342900">
              <a:lnSpc>
                <a:spcPts val="2580"/>
              </a:lnSpc>
              <a:spcBef>
                <a:spcPts val="0"/>
              </a:spcBef>
              <a:spcAft>
                <a:spcPts val="600"/>
              </a:spcAft>
              <a:buFont typeface="Arial"/>
              <a:buChar char="•"/>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330796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6731001" y="410675"/>
            <a:ext cx="4269940" cy="3780326"/>
          </a:xfrm>
          <a:prstGeom prst="hexagon">
            <a:avLst/>
          </a:prstGeom>
          <a:solidFill>
            <a:schemeClr val="bg2"/>
          </a:solidFill>
        </p:spPr>
        <p:txBody>
          <a:bodyPr/>
          <a:lstStyle>
            <a:lvl1pPr marL="0" indent="0">
              <a:buNone/>
              <a:defRPr/>
            </a:lvl1pPr>
          </a:lstStyle>
          <a:p>
            <a:endParaRPr lang="en-US"/>
          </a:p>
        </p:txBody>
      </p:sp>
      <p:sp>
        <p:nvSpPr>
          <p:cNvPr id="6" name="Picture Placeholder 15"/>
          <p:cNvSpPr>
            <a:spLocks noGrp="1"/>
          </p:cNvSpPr>
          <p:nvPr>
            <p:ph type="pic" sz="quarter" idx="12"/>
          </p:nvPr>
        </p:nvSpPr>
        <p:spPr>
          <a:xfrm>
            <a:off x="8587154" y="4200769"/>
            <a:ext cx="2584777" cy="2288393"/>
          </a:xfrm>
          <a:prstGeom prst="hexagon">
            <a:avLst/>
          </a:prstGeom>
          <a:solidFill>
            <a:schemeClr val="bg2"/>
          </a:solidFill>
        </p:spPr>
        <p:txBody>
          <a:bodyPr/>
          <a:lstStyle>
            <a:lvl1pPr marL="0" indent="0">
              <a:buNone/>
              <a:defRPr/>
            </a:lvl1pPr>
          </a:lstStyle>
          <a:p>
            <a:endParaRPr lang="en-US"/>
          </a:p>
        </p:txBody>
      </p:sp>
      <p:sp>
        <p:nvSpPr>
          <p:cNvPr id="11" name="Title 1"/>
          <p:cNvSpPr>
            <a:spLocks noGrp="1"/>
          </p:cNvSpPr>
          <p:nvPr>
            <p:ph type="title"/>
          </p:nvPr>
        </p:nvSpPr>
        <p:spPr>
          <a:xfrm>
            <a:off x="838200" y="746126"/>
            <a:ext cx="5521569" cy="1149106"/>
          </a:xfrm>
          <a:prstGeom prst="rect">
            <a:avLst/>
          </a:prstGeom>
        </p:spPr>
        <p:txBody>
          <a:bodyPr lIns="0" tIns="0" rIns="0" bIns="0" anchor="b" anchorCtr="0"/>
          <a:lstStyle/>
          <a:p>
            <a:r>
              <a:rPr lang="en-US"/>
              <a:t>Click to edit Master title style</a:t>
            </a:r>
            <a:endParaRPr lang="en-NZ"/>
          </a:p>
        </p:txBody>
      </p:sp>
      <p:sp>
        <p:nvSpPr>
          <p:cNvPr id="12" name="Picture Placeholder 6"/>
          <p:cNvSpPr>
            <a:spLocks noGrp="1"/>
          </p:cNvSpPr>
          <p:nvPr>
            <p:ph type="pic" sz="quarter" idx="14"/>
          </p:nvPr>
        </p:nvSpPr>
        <p:spPr>
          <a:xfrm>
            <a:off x="10882433" y="342409"/>
            <a:ext cx="950400" cy="1011600"/>
          </a:xfrm>
          <a:prstGeom prst="rect">
            <a:avLst/>
          </a:prstGeom>
        </p:spPr>
        <p:txBody>
          <a:bodyPr/>
          <a:lstStyle>
            <a:lvl1pPr marL="0" indent="0">
              <a:buNone/>
              <a:defRPr/>
            </a:lvl1pPr>
          </a:lstStyle>
          <a:p>
            <a:endParaRPr lang="en-US"/>
          </a:p>
        </p:txBody>
      </p:sp>
      <p:sp>
        <p:nvSpPr>
          <p:cNvPr id="13" name="Text Placeholder 4"/>
          <p:cNvSpPr>
            <a:spLocks noGrp="1"/>
          </p:cNvSpPr>
          <p:nvPr>
            <p:ph type="body" sz="quarter" idx="13" hasCustomPrompt="1"/>
          </p:nvPr>
        </p:nvSpPr>
        <p:spPr>
          <a:xfrm>
            <a:off x="840886" y="2217006"/>
            <a:ext cx="4541960" cy="3957637"/>
          </a:xfrm>
          <a:prstGeom prst="rect">
            <a:avLst/>
          </a:prstGeom>
        </p:spPr>
        <p:txBody>
          <a:bodyPr lIns="0" tIns="0" rIns="0" bIns="0" numCol="1" spcCol="360000">
            <a:noAutofit/>
          </a:bodyPr>
          <a:lstStyle>
            <a:lvl1pPr marL="0" indent="0">
              <a:lnSpc>
                <a:spcPts val="2580"/>
              </a:lnSpc>
              <a:spcBef>
                <a:spcPts val="0"/>
              </a:spcBef>
              <a:spcAft>
                <a:spcPts val="600"/>
              </a:spcAft>
              <a:buNone/>
              <a:defRPr sz="2400" b="0" i="0" baseline="0">
                <a:latin typeface="Montserrat Medium"/>
                <a:cs typeface="Montserrat Medium"/>
              </a:defRPr>
            </a:lvl1pPr>
            <a:lvl2pPr>
              <a:defRPr b="0" i="0">
                <a:latin typeface="Montserrat Medium"/>
                <a:cs typeface="Montserrat Medium"/>
              </a:defRPr>
            </a:lvl2pPr>
            <a:lvl3pPr>
              <a:defRPr b="0" i="0">
                <a:latin typeface="Montserrat Medium"/>
                <a:cs typeface="Montserrat Medium"/>
              </a:defRPr>
            </a:lvl3pPr>
            <a:lvl4pPr>
              <a:defRPr b="0" i="0">
                <a:latin typeface="Montserrat Medium"/>
                <a:cs typeface="Montserrat Medium"/>
              </a:defRPr>
            </a:lvl4pPr>
            <a:lvl5pPr>
              <a:defRPr b="0" i="0">
                <a:latin typeface="Montserrat Medium"/>
                <a:cs typeface="Montserrat Medium"/>
              </a:defRPr>
            </a:lvl5pPr>
          </a:lstStyle>
          <a:p>
            <a:pPr lvl="0"/>
            <a:r>
              <a:rPr lang="en-AU"/>
              <a:t>Title Text Goes </a:t>
            </a:r>
            <a:r>
              <a:rPr lang="en-AU" err="1"/>
              <a:t>HereIscil</a:t>
            </a:r>
            <a:r>
              <a:rPr lang="en-AU"/>
              <a:t> </a:t>
            </a:r>
            <a:r>
              <a:rPr lang="en-AU" err="1"/>
              <a:t>etum</a:t>
            </a:r>
            <a:r>
              <a:rPr lang="en-AU"/>
              <a:t> </a:t>
            </a:r>
            <a:r>
              <a:rPr lang="en-AU" err="1"/>
              <a:t>faccusa</a:t>
            </a:r>
            <a:r>
              <a:rPr lang="en-AU"/>
              <a:t> </a:t>
            </a:r>
            <a:r>
              <a:rPr lang="en-AU" err="1"/>
              <a:t>piciur</a:t>
            </a:r>
            <a:r>
              <a:rPr lang="en-AU"/>
              <a:t>? Pit </a:t>
            </a:r>
            <a:r>
              <a:rPr lang="en-AU" err="1"/>
              <a:t>illenda</a:t>
            </a:r>
            <a:r>
              <a:rPr lang="en-AU"/>
              <a:t> </a:t>
            </a:r>
            <a:r>
              <a:rPr lang="en-AU" err="1"/>
              <a:t>dem</a:t>
            </a:r>
            <a:r>
              <a:rPr lang="en-AU"/>
              <a:t> quo </a:t>
            </a:r>
            <a:r>
              <a:rPr lang="en-AU" err="1"/>
              <a:t>molore</a:t>
            </a:r>
            <a:r>
              <a:rPr lang="en-AU"/>
              <a:t> </a:t>
            </a:r>
            <a:r>
              <a:rPr lang="en-AU" err="1"/>
              <a:t>ipis</a:t>
            </a:r>
            <a:r>
              <a:rPr lang="en-AU"/>
              <a:t> pre </a:t>
            </a:r>
            <a:r>
              <a:rPr lang="en-AU" err="1"/>
              <a:t>nonecte</a:t>
            </a:r>
            <a:r>
              <a:rPr lang="en-AU"/>
              <a:t> </a:t>
            </a:r>
            <a:r>
              <a:rPr lang="en-AU" err="1"/>
              <a:t>im</a:t>
            </a:r>
            <a:r>
              <a:rPr lang="en-AU"/>
              <a:t> </a:t>
            </a:r>
            <a:r>
              <a:rPr lang="en-AU" err="1"/>
              <a:t>quas</a:t>
            </a:r>
            <a:r>
              <a:rPr lang="en-AU"/>
              <a:t> </a:t>
            </a:r>
            <a:r>
              <a:rPr lang="en-AU" err="1"/>
              <a:t>magnatiberae</a:t>
            </a:r>
            <a:r>
              <a:rPr lang="en-AU"/>
              <a:t> </a:t>
            </a:r>
            <a:r>
              <a:rPr lang="en-AU" err="1"/>
              <a:t>dus</a:t>
            </a:r>
            <a:r>
              <a:rPr lang="en-AU"/>
              <a:t> </a:t>
            </a:r>
            <a:r>
              <a:rPr lang="en-AU" err="1"/>
              <a:t>utatur</a:t>
            </a:r>
            <a:r>
              <a:rPr lang="en-AU"/>
              <a:t>, </a:t>
            </a:r>
            <a:r>
              <a:rPr lang="en-AU" err="1"/>
              <a:t>exeribus</a:t>
            </a:r>
            <a:r>
              <a:rPr lang="en-AU"/>
              <a:t> </a:t>
            </a:r>
            <a:r>
              <a:rPr lang="en-AU" err="1"/>
              <a:t>vendae</a:t>
            </a:r>
            <a:r>
              <a:rPr lang="en-AU"/>
              <a:t> </a:t>
            </a:r>
            <a:r>
              <a:rPr lang="en-AU" err="1"/>
              <a:t>nosa</a:t>
            </a:r>
            <a:r>
              <a:rPr lang="en-AU"/>
              <a:t>. </a:t>
            </a:r>
          </a:p>
          <a:p>
            <a:pPr lvl="0"/>
            <a:r>
              <a:rPr lang="en-AU" err="1"/>
              <a:t>Quaest</a:t>
            </a:r>
            <a:r>
              <a:rPr lang="en-AU"/>
              <a:t>, </a:t>
            </a:r>
            <a:r>
              <a:rPr lang="en-AU" err="1"/>
              <a:t>eos</a:t>
            </a:r>
            <a:r>
              <a:rPr lang="en-AU"/>
              <a:t> </a:t>
            </a:r>
            <a:r>
              <a:rPr lang="en-AU" err="1"/>
              <a:t>voluptae</a:t>
            </a:r>
            <a:r>
              <a:rPr lang="en-AU"/>
              <a:t> </a:t>
            </a:r>
            <a:r>
              <a:rPr lang="en-AU" err="1"/>
              <a:t>lacepe</a:t>
            </a:r>
            <a:r>
              <a:rPr lang="en-AU"/>
              <a:t> </a:t>
            </a:r>
            <a:r>
              <a:rPr lang="en-AU" err="1"/>
              <a:t>invelisciis</a:t>
            </a:r>
            <a:r>
              <a:rPr lang="en-AU"/>
              <a:t> </a:t>
            </a:r>
            <a:r>
              <a:rPr lang="en-AU" err="1"/>
              <a:t>doluptatur</a:t>
            </a:r>
            <a:r>
              <a:rPr lang="en-AU"/>
              <a:t>, </a:t>
            </a:r>
            <a:r>
              <a:rPr lang="en-AU" err="1"/>
              <a:t>tet</a:t>
            </a:r>
            <a:r>
              <a:rPr lang="en-AU"/>
              <a:t> </a:t>
            </a:r>
            <a:r>
              <a:rPr lang="en-AU" err="1"/>
              <a:t>eosa</a:t>
            </a:r>
            <a:r>
              <a:rPr lang="en-AU"/>
              <a:t> </a:t>
            </a:r>
            <a:r>
              <a:rPr lang="en-AU" err="1"/>
              <a:t>quaepelecus</a:t>
            </a:r>
            <a:r>
              <a:rPr lang="en-AU"/>
              <a:t> sim </a:t>
            </a:r>
            <a:r>
              <a:rPr lang="en-AU" err="1"/>
              <a:t>atur</a:t>
            </a:r>
            <a:endParaRPr lang="en-AU"/>
          </a:p>
          <a:p>
            <a:pPr lvl="0"/>
            <a:endParaRPr lang="en-US"/>
          </a:p>
          <a:p>
            <a:pPr lvl="0"/>
            <a:endParaRPr lang="en-AU"/>
          </a:p>
          <a:p>
            <a:pPr lvl="0"/>
            <a:endParaRPr lang="en-AU"/>
          </a:p>
          <a:p>
            <a:pPr lvl="0"/>
            <a:endParaRPr lang="en-AU"/>
          </a:p>
        </p:txBody>
      </p:sp>
    </p:spTree>
    <p:extLst>
      <p:ext uri="{BB962C8B-B14F-4D97-AF65-F5344CB8AC3E}">
        <p14:creationId xmlns:p14="http://schemas.microsoft.com/office/powerpoint/2010/main" val="85012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3599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9" r:id="rId3"/>
    <p:sldLayoutId id="2147483675" r:id="rId4"/>
    <p:sldLayoutId id="2147483650" r:id="rId5"/>
    <p:sldLayoutId id="2147483671" r:id="rId6"/>
    <p:sldLayoutId id="2147483670" r:id="rId7"/>
    <p:sldLayoutId id="2147483665" r:id="rId8"/>
    <p:sldLayoutId id="2147483666" r:id="rId9"/>
    <p:sldLayoutId id="2147483667" r:id="rId10"/>
    <p:sldLayoutId id="2147483668" r:id="rId11"/>
    <p:sldLayoutId id="2147483672" r:id="rId12"/>
    <p:sldLayoutId id="2147483661" r:id="rId13"/>
    <p:sldLayoutId id="2147483673" r:id="rId14"/>
    <p:sldLayoutId id="2147483674" r:id="rId15"/>
    <p:sldLayoutId id="2147483662" r:id="rId16"/>
    <p:sldLayoutId id="2147483651" r:id="rId17"/>
    <p:sldLayoutId id="2147483663" r:id="rId18"/>
    <p:sldLayoutId id="2147483676" r:id="rId19"/>
  </p:sldLayoutIdLst>
  <p:txStyles>
    <p:titleStyle>
      <a:lvl1pPr marL="0" algn="l" defTabSz="914400" rtl="0" eaLnBrk="1" latinLnBrk="0" hangingPunct="1">
        <a:lnSpc>
          <a:spcPct val="100000"/>
        </a:lnSpc>
        <a:spcBef>
          <a:spcPct val="0"/>
        </a:spcBef>
        <a:buNone/>
        <a:defRPr sz="4400" b="1" i="0" kern="1200">
          <a:solidFill>
            <a:schemeClr val="tx1"/>
          </a:solidFill>
          <a:latin typeface="Montserra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creativecommons.org/licenses/by-sa/3.0/" TargetMode="External"/><Relationship Id="rId5" Type="http://schemas.openxmlformats.org/officeDocument/2006/relationships/image" Target="../media/image14.jpeg"/><Relationship Id="rId4" Type="http://schemas.openxmlformats.org/officeDocument/2006/relationships/hyperlink" Target="https://en.wikipedia.org/wiki/Tui_(bir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unsplash.com/s/photos/target?utm_source=unsplash&amp;utm_medium=referral&amp;utm_content=creditCopyText" TargetMode="External"/><Relationship Id="rId5" Type="http://schemas.openxmlformats.org/officeDocument/2006/relationships/hyperlink" Target="https://unsplash.com/@neonbrand?utm_source=unsplash&amp;utm_medium=referral&amp;utm_content=creditCopyText"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Design Factory_Pos_RGB_2.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70" b="1270"/>
          <a:stretch>
            <a:fillRect/>
          </a:stretch>
        </p:blipFill>
        <p:spPr/>
      </p:pic>
      <p:sp>
        <p:nvSpPr>
          <p:cNvPr id="12" name="Title 11"/>
          <p:cNvSpPr>
            <a:spLocks noGrp="1"/>
          </p:cNvSpPr>
          <p:nvPr>
            <p:ph type="ctrTitle"/>
          </p:nvPr>
        </p:nvSpPr>
        <p:spPr/>
        <p:txBody>
          <a:bodyPr/>
          <a:lstStyle/>
          <a:p>
            <a:r>
              <a:rPr lang="en-US"/>
              <a:t>Kia </a:t>
            </a:r>
            <a:r>
              <a:rPr lang="en-US" err="1"/>
              <a:t>ora</a:t>
            </a:r>
            <a:r>
              <a:rPr lang="en-US"/>
              <a:t> </a:t>
            </a:r>
            <a:br>
              <a:rPr lang="en-US"/>
            </a:br>
            <a:r>
              <a:rPr lang="en-US"/>
              <a:t>Welcome</a:t>
            </a:r>
            <a:br>
              <a:rPr lang="en-US"/>
            </a:br>
            <a:endParaRPr lang="en-US"/>
          </a:p>
        </p:txBody>
      </p:sp>
    </p:spTree>
    <p:extLst>
      <p:ext uri="{BB962C8B-B14F-4D97-AF65-F5344CB8AC3E}">
        <p14:creationId xmlns:p14="http://schemas.microsoft.com/office/powerpoint/2010/main" val="163050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a:t>Approach</a:t>
            </a:r>
          </a:p>
        </p:txBody>
      </p:sp>
      <p:pic>
        <p:nvPicPr>
          <p:cNvPr id="20"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sp>
        <p:nvSpPr>
          <p:cNvPr id="14" name="Content Placeholder 13"/>
          <p:cNvSpPr>
            <a:spLocks noGrp="1"/>
          </p:cNvSpPr>
          <p:nvPr>
            <p:ph idx="4294967295"/>
          </p:nvPr>
        </p:nvSpPr>
        <p:spPr>
          <a:xfrm>
            <a:off x="732693" y="4240213"/>
            <a:ext cx="2044700" cy="2187575"/>
          </a:xfrm>
          <a:prstGeom prst="rect">
            <a:avLst/>
          </a:prstGeom>
        </p:spPr>
        <p:txBody>
          <a:bodyPr bIns="0">
            <a:noAutofit/>
          </a:bodyPr>
          <a:lstStyle/>
          <a:p>
            <a:pPr marL="0" indent="0">
              <a:lnSpc>
                <a:spcPts val="1700"/>
              </a:lnSpc>
              <a:spcBef>
                <a:spcPts val="0"/>
              </a:spcBef>
              <a:spcAft>
                <a:spcPts val="600"/>
              </a:spcAft>
              <a:buNone/>
            </a:pPr>
            <a:r>
              <a:rPr lang="en-US" sz="2000" err="1">
                <a:latin typeface="Montserrat Medium"/>
                <a:cs typeface="Montserrat Medium"/>
              </a:rPr>
              <a:t>Empathise</a:t>
            </a:r>
            <a:endParaRPr lang="en-US" sz="2000">
              <a:latin typeface="Montserrat Medium"/>
              <a:cs typeface="Montserrat Medium"/>
            </a:endParaRPr>
          </a:p>
          <a:p>
            <a:pPr marL="0" indent="0">
              <a:lnSpc>
                <a:spcPts val="1700"/>
              </a:lnSpc>
              <a:spcBef>
                <a:spcPts val="0"/>
              </a:spcBef>
              <a:spcAft>
                <a:spcPts val="600"/>
              </a:spcAft>
              <a:buNone/>
            </a:pPr>
            <a:r>
              <a:rPr lang="en-US" sz="1400"/>
              <a:t>Develop a deep understanding of your end users using ethnographic research methods. Learn about audience and users.</a:t>
            </a:r>
          </a:p>
        </p:txBody>
      </p:sp>
      <p:pic>
        <p:nvPicPr>
          <p:cNvPr id="6" name="Picture 5" descr="Asterix Patter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3" y="2188308"/>
            <a:ext cx="1709615" cy="1709615"/>
          </a:xfrm>
          <a:prstGeom prst="rect">
            <a:avLst/>
          </a:prstGeom>
        </p:spPr>
      </p:pic>
      <p:pic>
        <p:nvPicPr>
          <p:cNvPr id="8" name="Picture 7" descr="Double Arc Dark 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599" y="2211756"/>
            <a:ext cx="1725245" cy="1725245"/>
          </a:xfrm>
          <a:prstGeom prst="rect">
            <a:avLst/>
          </a:prstGeom>
        </p:spPr>
      </p:pic>
      <p:sp>
        <p:nvSpPr>
          <p:cNvPr id="15" name="Content Placeholder 13"/>
          <p:cNvSpPr txBox="1">
            <a:spLocks/>
          </p:cNvSpPr>
          <p:nvPr/>
        </p:nvSpPr>
        <p:spPr>
          <a:xfrm>
            <a:off x="2674620" y="4239844"/>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Define</a:t>
            </a:r>
          </a:p>
          <a:p>
            <a:pPr marL="0" indent="0">
              <a:lnSpc>
                <a:spcPts val="1700"/>
              </a:lnSpc>
              <a:spcBef>
                <a:spcPts val="0"/>
              </a:spcBef>
              <a:spcAft>
                <a:spcPts val="600"/>
              </a:spcAft>
              <a:buNone/>
            </a:pPr>
            <a:r>
              <a:rPr lang="en-US" sz="1400"/>
              <a:t>Make sense from your research. What are the insights?  What is connected?  What are unmet needs and desires of your audience? Clearly articulate and frame the problem you wish to solve.</a:t>
            </a:r>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8" name="Content Placeholder 13"/>
          <p:cNvSpPr txBox="1">
            <a:spLocks/>
          </p:cNvSpPr>
          <p:nvPr/>
        </p:nvSpPr>
        <p:spPr>
          <a:xfrm>
            <a:off x="918796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Tree>
    <p:extLst>
      <p:ext uri="{BB962C8B-B14F-4D97-AF65-F5344CB8AC3E}">
        <p14:creationId xmlns:p14="http://schemas.microsoft.com/office/powerpoint/2010/main" val="47866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a:t>Approach</a:t>
            </a:r>
          </a:p>
        </p:txBody>
      </p:sp>
      <p:pic>
        <p:nvPicPr>
          <p:cNvPr id="20"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sp>
        <p:nvSpPr>
          <p:cNvPr id="14" name="Content Placeholder 13"/>
          <p:cNvSpPr>
            <a:spLocks noGrp="1"/>
          </p:cNvSpPr>
          <p:nvPr>
            <p:ph idx="4294967295"/>
          </p:nvPr>
        </p:nvSpPr>
        <p:spPr>
          <a:xfrm>
            <a:off x="732693" y="4240213"/>
            <a:ext cx="2044700" cy="2187575"/>
          </a:xfrm>
          <a:prstGeom prst="rect">
            <a:avLst/>
          </a:prstGeom>
        </p:spPr>
        <p:txBody>
          <a:bodyPr bIns="0">
            <a:noAutofit/>
          </a:bodyPr>
          <a:lstStyle/>
          <a:p>
            <a:pPr marL="0" indent="0">
              <a:lnSpc>
                <a:spcPts val="1700"/>
              </a:lnSpc>
              <a:spcBef>
                <a:spcPts val="0"/>
              </a:spcBef>
              <a:spcAft>
                <a:spcPts val="600"/>
              </a:spcAft>
              <a:buNone/>
            </a:pPr>
            <a:r>
              <a:rPr lang="en-US" sz="2000" err="1">
                <a:latin typeface="Montserrat Medium"/>
                <a:cs typeface="Montserrat Medium"/>
              </a:rPr>
              <a:t>Empathise</a:t>
            </a:r>
            <a:endParaRPr lang="en-US" sz="2000">
              <a:latin typeface="Montserrat Medium"/>
              <a:cs typeface="Montserrat Medium"/>
            </a:endParaRPr>
          </a:p>
          <a:p>
            <a:pPr marL="0" indent="0">
              <a:lnSpc>
                <a:spcPts val="1700"/>
              </a:lnSpc>
              <a:spcBef>
                <a:spcPts val="0"/>
              </a:spcBef>
              <a:spcAft>
                <a:spcPts val="600"/>
              </a:spcAft>
              <a:buNone/>
            </a:pPr>
            <a:r>
              <a:rPr lang="en-US" sz="1400"/>
              <a:t>Develop a deep understanding of your end users using ethnographic research methods. Learn about audience and users.</a:t>
            </a:r>
          </a:p>
        </p:txBody>
      </p:sp>
      <p:pic>
        <p:nvPicPr>
          <p:cNvPr id="6" name="Picture 5" descr="Asterix Patter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3" y="2188308"/>
            <a:ext cx="1709615" cy="1709615"/>
          </a:xfrm>
          <a:prstGeom prst="rect">
            <a:avLst/>
          </a:prstGeom>
        </p:spPr>
      </p:pic>
      <p:pic>
        <p:nvPicPr>
          <p:cNvPr id="8" name="Picture 7" descr="Double Arc Dark 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599" y="2211756"/>
            <a:ext cx="1725245" cy="1725245"/>
          </a:xfrm>
          <a:prstGeom prst="rect">
            <a:avLst/>
          </a:prstGeom>
        </p:spPr>
      </p:pic>
      <p:pic>
        <p:nvPicPr>
          <p:cNvPr id="11" name="Picture 10" descr="Rounded Cross Pattern Yellow.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354" y="2253916"/>
            <a:ext cx="1701800" cy="1689600"/>
          </a:xfrm>
          <a:prstGeom prst="rect">
            <a:avLst/>
          </a:prstGeom>
        </p:spPr>
      </p:pic>
      <p:sp>
        <p:nvSpPr>
          <p:cNvPr id="15" name="Content Placeholder 13"/>
          <p:cNvSpPr txBox="1">
            <a:spLocks/>
          </p:cNvSpPr>
          <p:nvPr/>
        </p:nvSpPr>
        <p:spPr>
          <a:xfrm>
            <a:off x="2674620" y="4239844"/>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Define</a:t>
            </a:r>
          </a:p>
          <a:p>
            <a:pPr marL="0" indent="0">
              <a:lnSpc>
                <a:spcPts val="1700"/>
              </a:lnSpc>
              <a:spcBef>
                <a:spcPts val="0"/>
              </a:spcBef>
              <a:spcAft>
                <a:spcPts val="600"/>
              </a:spcAft>
              <a:buNone/>
            </a:pPr>
            <a:r>
              <a:rPr lang="en-US" sz="1400"/>
              <a:t>Make sense from your research. What are the insights?  What is connected?  What are unmet needs and desires of your audience? Clearly articulate and frame the problem you wish to solve.</a:t>
            </a:r>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Ideate</a:t>
            </a:r>
          </a:p>
          <a:p>
            <a:pPr marL="0" indent="0">
              <a:lnSpc>
                <a:spcPts val="1700"/>
              </a:lnSpc>
              <a:spcBef>
                <a:spcPts val="0"/>
              </a:spcBef>
              <a:spcAft>
                <a:spcPts val="600"/>
              </a:spcAft>
              <a:buNone/>
            </a:pPr>
            <a:r>
              <a:rPr lang="en-US" sz="1400"/>
              <a:t>Brainstorm lots of creative and potential solutions. Select the best solutions from the view of people, technology and business.</a:t>
            </a:r>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400"/>
              <a:t>.</a:t>
            </a:r>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Tree>
    <p:extLst>
      <p:ext uri="{BB962C8B-B14F-4D97-AF65-F5344CB8AC3E}">
        <p14:creationId xmlns:p14="http://schemas.microsoft.com/office/powerpoint/2010/main" val="194432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a:t>Approach</a:t>
            </a:r>
          </a:p>
        </p:txBody>
      </p:sp>
      <p:pic>
        <p:nvPicPr>
          <p:cNvPr id="20"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sp>
        <p:nvSpPr>
          <p:cNvPr id="14" name="Content Placeholder 13"/>
          <p:cNvSpPr>
            <a:spLocks noGrp="1"/>
          </p:cNvSpPr>
          <p:nvPr>
            <p:ph idx="4294967295"/>
          </p:nvPr>
        </p:nvSpPr>
        <p:spPr>
          <a:xfrm>
            <a:off x="732693" y="4240213"/>
            <a:ext cx="2044700" cy="2187575"/>
          </a:xfrm>
          <a:prstGeom prst="rect">
            <a:avLst/>
          </a:prstGeom>
        </p:spPr>
        <p:txBody>
          <a:bodyPr bIns="0">
            <a:noAutofit/>
          </a:bodyPr>
          <a:lstStyle/>
          <a:p>
            <a:pPr marL="0" indent="0">
              <a:lnSpc>
                <a:spcPts val="1700"/>
              </a:lnSpc>
              <a:spcBef>
                <a:spcPts val="0"/>
              </a:spcBef>
              <a:spcAft>
                <a:spcPts val="600"/>
              </a:spcAft>
              <a:buNone/>
            </a:pPr>
            <a:r>
              <a:rPr lang="en-US" sz="2000" err="1">
                <a:latin typeface="Montserrat Medium"/>
                <a:cs typeface="Montserrat Medium"/>
              </a:rPr>
              <a:t>Empathise</a:t>
            </a:r>
            <a:endParaRPr lang="en-US" sz="2000">
              <a:latin typeface="Montserrat Medium"/>
              <a:cs typeface="Montserrat Medium"/>
            </a:endParaRPr>
          </a:p>
          <a:p>
            <a:pPr marL="0" indent="0">
              <a:lnSpc>
                <a:spcPts val="1700"/>
              </a:lnSpc>
              <a:spcBef>
                <a:spcPts val="0"/>
              </a:spcBef>
              <a:spcAft>
                <a:spcPts val="600"/>
              </a:spcAft>
              <a:buNone/>
            </a:pPr>
            <a:r>
              <a:rPr lang="en-US" sz="1400"/>
              <a:t>Develop a deep understanding of your end users using ethnographic research methods. Learn about audience and users.</a:t>
            </a:r>
          </a:p>
        </p:txBody>
      </p:sp>
      <p:pic>
        <p:nvPicPr>
          <p:cNvPr id="6" name="Picture 5" descr="Asterix Patter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3" y="2188308"/>
            <a:ext cx="1709615" cy="1709615"/>
          </a:xfrm>
          <a:prstGeom prst="rect">
            <a:avLst/>
          </a:prstGeom>
        </p:spPr>
      </p:pic>
      <p:pic>
        <p:nvPicPr>
          <p:cNvPr id="8" name="Picture 7" descr="Double Arc Dark 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599" y="2211756"/>
            <a:ext cx="1725245" cy="1725245"/>
          </a:xfrm>
          <a:prstGeom prst="rect">
            <a:avLst/>
          </a:prstGeom>
        </p:spPr>
      </p:pic>
      <p:pic>
        <p:nvPicPr>
          <p:cNvPr id="9" name="Picture 8" descr="Meccano Angl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0671" y="2194482"/>
            <a:ext cx="1353342" cy="1674135"/>
          </a:xfrm>
          <a:prstGeom prst="rect">
            <a:avLst/>
          </a:prstGeom>
        </p:spPr>
      </p:pic>
      <p:pic>
        <p:nvPicPr>
          <p:cNvPr id="11" name="Picture 10" descr="Rounded Cross Pattern Yellow.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0354" y="2253916"/>
            <a:ext cx="1701800" cy="1689600"/>
          </a:xfrm>
          <a:prstGeom prst="rect">
            <a:avLst/>
          </a:prstGeom>
        </p:spPr>
      </p:pic>
      <p:sp>
        <p:nvSpPr>
          <p:cNvPr id="15" name="Content Placeholder 13"/>
          <p:cNvSpPr txBox="1">
            <a:spLocks/>
          </p:cNvSpPr>
          <p:nvPr/>
        </p:nvSpPr>
        <p:spPr>
          <a:xfrm>
            <a:off x="2674620" y="4239844"/>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Define</a:t>
            </a:r>
          </a:p>
          <a:p>
            <a:pPr marL="0" indent="0">
              <a:lnSpc>
                <a:spcPts val="1700"/>
              </a:lnSpc>
              <a:spcBef>
                <a:spcPts val="0"/>
              </a:spcBef>
              <a:spcAft>
                <a:spcPts val="600"/>
              </a:spcAft>
              <a:buNone/>
            </a:pPr>
            <a:r>
              <a:rPr lang="en-US" sz="1400"/>
              <a:t>Make sense from your research. What are the insights?  What is connected?  What are unmet needs and desires of your audience? Clearly articulate and frame the problem you wish to solve.</a:t>
            </a:r>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Ideate</a:t>
            </a:r>
          </a:p>
          <a:p>
            <a:pPr marL="0" indent="0">
              <a:lnSpc>
                <a:spcPts val="1700"/>
              </a:lnSpc>
              <a:spcBef>
                <a:spcPts val="0"/>
              </a:spcBef>
              <a:spcAft>
                <a:spcPts val="600"/>
              </a:spcAft>
              <a:buNone/>
            </a:pPr>
            <a:r>
              <a:rPr lang="en-US" sz="1400"/>
              <a:t>Brainstorm lots of creative and potential solutions. Select the best solutions from the view of people, technology and business.</a:t>
            </a:r>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Prototype</a:t>
            </a:r>
          </a:p>
          <a:p>
            <a:pPr marL="0" indent="0">
              <a:lnSpc>
                <a:spcPts val="1700"/>
              </a:lnSpc>
              <a:spcBef>
                <a:spcPts val="0"/>
              </a:spcBef>
              <a:spcAft>
                <a:spcPts val="600"/>
              </a:spcAft>
              <a:buNone/>
            </a:pPr>
            <a:r>
              <a:rPr lang="en-US" sz="1400"/>
              <a:t>Build a representation of of your ideas to test all or part of your solution. Create a series of fast prototypes to test your design direction. Showing is better than telling.</a:t>
            </a:r>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Tree>
    <p:extLst>
      <p:ext uri="{BB962C8B-B14F-4D97-AF65-F5344CB8AC3E}">
        <p14:creationId xmlns:p14="http://schemas.microsoft.com/office/powerpoint/2010/main" val="787506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a:t>Approach</a:t>
            </a:r>
          </a:p>
        </p:txBody>
      </p:sp>
      <p:pic>
        <p:nvPicPr>
          <p:cNvPr id="20"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sp>
        <p:nvSpPr>
          <p:cNvPr id="14" name="Content Placeholder 13"/>
          <p:cNvSpPr>
            <a:spLocks noGrp="1"/>
          </p:cNvSpPr>
          <p:nvPr>
            <p:ph idx="4294967295"/>
          </p:nvPr>
        </p:nvSpPr>
        <p:spPr>
          <a:xfrm>
            <a:off x="732693" y="4240213"/>
            <a:ext cx="2044700" cy="2187575"/>
          </a:xfrm>
          <a:prstGeom prst="rect">
            <a:avLst/>
          </a:prstGeom>
        </p:spPr>
        <p:txBody>
          <a:bodyPr bIns="0">
            <a:noAutofit/>
          </a:bodyPr>
          <a:lstStyle/>
          <a:p>
            <a:pPr marL="0" indent="0">
              <a:lnSpc>
                <a:spcPts val="1700"/>
              </a:lnSpc>
              <a:spcBef>
                <a:spcPts val="0"/>
              </a:spcBef>
              <a:spcAft>
                <a:spcPts val="600"/>
              </a:spcAft>
              <a:buNone/>
            </a:pPr>
            <a:r>
              <a:rPr lang="en-US" sz="2000" err="1">
                <a:latin typeface="Montserrat Medium"/>
                <a:cs typeface="Montserrat Medium"/>
              </a:rPr>
              <a:t>Empathise</a:t>
            </a:r>
            <a:endParaRPr lang="en-US" sz="2000">
              <a:latin typeface="Montserrat Medium"/>
              <a:cs typeface="Montserrat Medium"/>
            </a:endParaRPr>
          </a:p>
          <a:p>
            <a:pPr marL="0" indent="0">
              <a:lnSpc>
                <a:spcPts val="1700"/>
              </a:lnSpc>
              <a:spcBef>
                <a:spcPts val="0"/>
              </a:spcBef>
              <a:spcAft>
                <a:spcPts val="600"/>
              </a:spcAft>
              <a:buNone/>
            </a:pPr>
            <a:r>
              <a:rPr lang="en-US" sz="1400"/>
              <a:t>Develop a deep understanding of your end users using ethnographic research methods. Learn about audience and users.</a:t>
            </a:r>
          </a:p>
        </p:txBody>
      </p:sp>
      <p:pic>
        <p:nvPicPr>
          <p:cNvPr id="6" name="Picture 5" descr="Asterix Patter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3" y="2188308"/>
            <a:ext cx="1709615" cy="1709615"/>
          </a:xfrm>
          <a:prstGeom prst="rect">
            <a:avLst/>
          </a:prstGeom>
        </p:spPr>
      </p:pic>
      <p:pic>
        <p:nvPicPr>
          <p:cNvPr id="8" name="Picture 7" descr="Double Arc Dark 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599" y="2211756"/>
            <a:ext cx="1725245" cy="1725245"/>
          </a:xfrm>
          <a:prstGeom prst="rect">
            <a:avLst/>
          </a:prstGeom>
        </p:spPr>
      </p:pic>
      <p:pic>
        <p:nvPicPr>
          <p:cNvPr id="9" name="Picture 8" descr="Meccano Angl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0671" y="2194482"/>
            <a:ext cx="1353342" cy="1674135"/>
          </a:xfrm>
          <a:prstGeom prst="rect">
            <a:avLst/>
          </a:prstGeom>
        </p:spPr>
      </p:pic>
      <p:pic>
        <p:nvPicPr>
          <p:cNvPr id="10" name="Picture 9" descr="Cub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4177" y="2198079"/>
            <a:ext cx="1527993" cy="1709615"/>
          </a:xfrm>
          <a:prstGeom prst="rect">
            <a:avLst/>
          </a:prstGeom>
        </p:spPr>
      </p:pic>
      <p:pic>
        <p:nvPicPr>
          <p:cNvPr id="11" name="Picture 10" descr="Rounded Cross Pattern Yellow.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0354" y="2253916"/>
            <a:ext cx="1701800" cy="1689600"/>
          </a:xfrm>
          <a:prstGeom prst="rect">
            <a:avLst/>
          </a:prstGeom>
        </p:spPr>
      </p:pic>
      <p:sp>
        <p:nvSpPr>
          <p:cNvPr id="15" name="Content Placeholder 13"/>
          <p:cNvSpPr txBox="1">
            <a:spLocks/>
          </p:cNvSpPr>
          <p:nvPr/>
        </p:nvSpPr>
        <p:spPr>
          <a:xfrm>
            <a:off x="2674620" y="4239844"/>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Define</a:t>
            </a:r>
          </a:p>
          <a:p>
            <a:pPr marL="0" indent="0">
              <a:lnSpc>
                <a:spcPts val="1700"/>
              </a:lnSpc>
              <a:spcBef>
                <a:spcPts val="0"/>
              </a:spcBef>
              <a:spcAft>
                <a:spcPts val="600"/>
              </a:spcAft>
              <a:buNone/>
            </a:pPr>
            <a:r>
              <a:rPr lang="en-US" sz="1400"/>
              <a:t>Make sense from your research. What are the insights?  What is connected?  What are unmet needs and desires of your audience? Clearly articulate and frame the problem you wish to solve.</a:t>
            </a:r>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Ideate</a:t>
            </a:r>
          </a:p>
          <a:p>
            <a:pPr marL="0" indent="0">
              <a:lnSpc>
                <a:spcPts val="1700"/>
              </a:lnSpc>
              <a:spcBef>
                <a:spcPts val="0"/>
              </a:spcBef>
              <a:spcAft>
                <a:spcPts val="600"/>
              </a:spcAft>
              <a:buNone/>
            </a:pPr>
            <a:r>
              <a:rPr lang="en-US" sz="1400"/>
              <a:t>Brainstorm lots of creative and potential solutions. Select the best solutions from the view of people, technology and business.</a:t>
            </a:r>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Prototype</a:t>
            </a:r>
          </a:p>
          <a:p>
            <a:pPr marL="0" indent="0">
              <a:lnSpc>
                <a:spcPts val="1700"/>
              </a:lnSpc>
              <a:spcBef>
                <a:spcPts val="0"/>
              </a:spcBef>
              <a:spcAft>
                <a:spcPts val="600"/>
              </a:spcAft>
              <a:buNone/>
            </a:pPr>
            <a:r>
              <a:rPr lang="en-US" sz="1400"/>
              <a:t>Build a representation of of your ideas to test all or part of your solution. Create a series of fast prototypes to test your design direction. Showing is better than telling.</a:t>
            </a:r>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Test</a:t>
            </a:r>
          </a:p>
          <a:p>
            <a:pPr marL="0" indent="0">
              <a:lnSpc>
                <a:spcPts val="1700"/>
              </a:lnSpc>
              <a:spcBef>
                <a:spcPts val="0"/>
              </a:spcBef>
              <a:spcAft>
                <a:spcPts val="600"/>
              </a:spcAft>
              <a:buNone/>
            </a:pPr>
            <a:r>
              <a:rPr lang="en-US" sz="1400"/>
              <a:t>Engage in a continuous, short cycle innovation process to improve your design. Get feedback from end users and a variety of stakeholders.</a:t>
            </a:r>
          </a:p>
        </p:txBody>
      </p:sp>
    </p:spTree>
    <p:extLst>
      <p:ext uri="{BB962C8B-B14F-4D97-AF65-F5344CB8AC3E}">
        <p14:creationId xmlns:p14="http://schemas.microsoft.com/office/powerpoint/2010/main" val="240945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438" y="467393"/>
            <a:ext cx="10451123" cy="1319207"/>
          </a:xfrm>
        </p:spPr>
        <p:txBody>
          <a:bodyPr/>
          <a:lstStyle/>
          <a:p>
            <a:r>
              <a:rPr lang="en-US"/>
              <a:t>BENEFITS of Design Thinking ?</a:t>
            </a:r>
            <a:br>
              <a:rPr lang="en-US"/>
            </a:br>
            <a:endParaRPr lang="en-US" sz="2800"/>
          </a:p>
        </p:txBody>
      </p:sp>
      <p:sp>
        <p:nvSpPr>
          <p:cNvPr id="4" name="TextBox 3">
            <a:extLst>
              <a:ext uri="{FF2B5EF4-FFF2-40B4-BE49-F238E27FC236}">
                <a16:creationId xmlns:a16="http://schemas.microsoft.com/office/drawing/2014/main" id="{42AB95E6-D1EC-40A1-8F41-A69FFDADE6C7}"/>
              </a:ext>
            </a:extLst>
          </p:cNvPr>
          <p:cNvSpPr txBox="1"/>
          <p:nvPr/>
        </p:nvSpPr>
        <p:spPr>
          <a:xfrm>
            <a:off x="1322363" y="2349305"/>
            <a:ext cx="6583680"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People centered 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Reduce risks of a partial 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Holistic perspective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Reduces duplication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Enhances synergies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Better targeted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Stronger reality checks at earlier stages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ontserrat Medium" charset="0"/>
                <a:ea typeface="Montserrat Medium" charset="0"/>
                <a:cs typeface="Montserrat Medium" charset="0"/>
              </a:rPr>
              <a:t>Resilient solutions </a:t>
            </a:r>
            <a:r>
              <a:rPr kumimoji="0" lang="en-US" sz="2200" b="0" i="0" u="none" strike="noStrike" kern="1200" cap="none" spc="0" normalizeH="0" baseline="0" noProof="0" dirty="0">
                <a:ln>
                  <a:noFill/>
                </a:ln>
                <a:solidFill>
                  <a:prstClr val="black"/>
                </a:solidFill>
                <a:effectLst/>
                <a:uLnTx/>
                <a:uFillTx/>
                <a:latin typeface="Calibri"/>
                <a:ea typeface="+mn-ea"/>
                <a:cs typeface="+mn-cs"/>
              </a:rPr>
              <a:t/>
            </a:r>
            <a:br>
              <a:rPr kumimoji="0" lang="en-US" sz="2200" b="0" i="0" u="none" strike="noStrike" kern="1200" cap="none" spc="0" normalizeH="0" baseline="0" noProof="0" dirty="0">
                <a:ln>
                  <a:noFill/>
                </a:ln>
                <a:solidFill>
                  <a:prstClr val="black"/>
                </a:solidFill>
                <a:effectLst/>
                <a:uLnTx/>
                <a:uFillTx/>
                <a:latin typeface="Calibri"/>
                <a:ea typeface="+mn-ea"/>
                <a:cs typeface="+mn-cs"/>
              </a:rPr>
            </a:br>
            <a:r>
              <a:rPr kumimoji="0" lang="en-US" sz="2200" b="0" i="0" u="none" strike="noStrike" kern="1200" cap="none" spc="0" normalizeH="0" baseline="0" noProof="0" dirty="0">
                <a:ln>
                  <a:noFill/>
                </a:ln>
                <a:solidFill>
                  <a:prstClr val="black"/>
                </a:solidFill>
                <a:effectLst/>
                <a:uLnTx/>
                <a:uFillTx/>
                <a:latin typeface="Calibri"/>
                <a:ea typeface="+mn-ea"/>
                <a:cs typeface="+mn-cs"/>
              </a:rPr>
              <a:t/>
            </a:r>
            <a:br>
              <a:rPr kumimoji="0" lang="en-US" sz="2200" b="0" i="0" u="none" strike="noStrike" kern="1200" cap="none" spc="0" normalizeH="0" baseline="0" noProof="0" dirty="0">
                <a:ln>
                  <a:noFill/>
                </a:ln>
                <a:solidFill>
                  <a:prstClr val="black"/>
                </a:solidFill>
                <a:effectLst/>
                <a:uLnTx/>
                <a:uFillTx/>
                <a:latin typeface="Calibri"/>
                <a:ea typeface="+mn-ea"/>
                <a:cs typeface="+mn-cs"/>
              </a:rPr>
            </a:b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Placeholder 1">
            <a:extLst>
              <a:ext uri="{FF2B5EF4-FFF2-40B4-BE49-F238E27FC236}">
                <a16:creationId xmlns:a16="http://schemas.microsoft.com/office/drawing/2014/main" id="{578B19FA-148A-4032-A500-2570FB73815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6905298" y="1470656"/>
            <a:ext cx="4612292" cy="4598122"/>
          </a:xfrm>
        </p:spPr>
      </p:pic>
    </p:spTree>
    <p:extLst>
      <p:ext uri="{BB962C8B-B14F-4D97-AF65-F5344CB8AC3E}">
        <p14:creationId xmlns:p14="http://schemas.microsoft.com/office/powerpoint/2010/main" val="201169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65430" y="629268"/>
            <a:ext cx="6586491" cy="1286160"/>
          </a:xfrm>
        </p:spPr>
        <p:txBody>
          <a:bodyPr vert="horz" lIns="91440" tIns="45720" rIns="91440" bIns="45720" rtlCol="0" anchor="b">
            <a:normAutofit/>
          </a:bodyPr>
          <a:lstStyle/>
          <a:p>
            <a:r>
              <a:rPr lang="en-US">
                <a:solidFill>
                  <a:schemeClr val="tx1">
                    <a:lumMod val="65000"/>
                    <a:lumOff val="35000"/>
                  </a:schemeClr>
                </a:solidFill>
                <a:latin typeface="Montserrat Medium" charset="0"/>
                <a:ea typeface="Montserrat Medium" charset="0"/>
                <a:cs typeface="Montserrat Medium" charset="0"/>
              </a:rPr>
              <a:t>The approach is….</a:t>
            </a:r>
          </a:p>
        </p:txBody>
      </p:sp>
      <p:pic>
        <p:nvPicPr>
          <p:cNvPr id="4" name="Picture Placeholder 3"/>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4843" r="5032"/>
          <a:stretch/>
        </p:blipFill>
        <p:spPr>
          <a:xfrm>
            <a:off x="20" y="10"/>
            <a:ext cx="4635571" cy="6857990"/>
          </a:xfrm>
          <a:prstGeom prst="rect">
            <a:avLst/>
          </a:prstGeom>
          <a:effectLst/>
        </p:spPr>
      </p:pic>
      <p:sp>
        <p:nvSpPr>
          <p:cNvPr id="9" name="Text Placeholder 8"/>
          <p:cNvSpPr>
            <a:spLocks noGrp="1"/>
          </p:cNvSpPr>
          <p:nvPr>
            <p:ph type="body" sz="quarter" idx="14"/>
          </p:nvPr>
        </p:nvSpPr>
        <p:spPr>
          <a:xfrm>
            <a:off x="4965431" y="2017986"/>
            <a:ext cx="6586489" cy="4098001"/>
          </a:xfrm>
        </p:spPr>
        <p:txBody>
          <a:bodyPr vert="horz" lIns="91440" tIns="45720" rIns="91440" bIns="45720" rtlCol="0">
            <a:normAutofit/>
          </a:bodyPr>
          <a:lstStyle/>
          <a:p>
            <a:pPr indent="-228600">
              <a:lnSpc>
                <a:spcPct val="90000"/>
              </a:lnSpc>
              <a:buFont typeface="Arial" panose="020B0604020202020204" pitchFamily="34" charset="0"/>
              <a:buChar char="•"/>
            </a:pPr>
            <a:r>
              <a:rPr lang="en-US" sz="2800">
                <a:solidFill>
                  <a:schemeClr val="tx1">
                    <a:lumMod val="65000"/>
                    <a:lumOff val="35000"/>
                  </a:schemeClr>
                </a:solidFill>
                <a:latin typeface="Montserrat Medium" charset="0"/>
                <a:ea typeface="Montserrat Medium" charset="0"/>
                <a:cs typeface="Montserrat Medium" charset="0"/>
              </a:rPr>
              <a:t>both divergent and convergent (problem space and solution space) </a:t>
            </a:r>
          </a:p>
          <a:p>
            <a:pPr indent="-228600">
              <a:lnSpc>
                <a:spcPct val="90000"/>
              </a:lnSpc>
              <a:buFont typeface="Arial" panose="020B0604020202020204" pitchFamily="34" charset="0"/>
              <a:buChar char="•"/>
            </a:pPr>
            <a:r>
              <a:rPr lang="en-US" sz="2800">
                <a:solidFill>
                  <a:schemeClr val="tx1">
                    <a:lumMod val="65000"/>
                    <a:lumOff val="35000"/>
                  </a:schemeClr>
                </a:solidFill>
                <a:latin typeface="Montserrat Medium" charset="0"/>
                <a:ea typeface="Montserrat Medium" charset="0"/>
                <a:cs typeface="Montserrat Medium" charset="0"/>
              </a:rPr>
              <a:t>linear</a:t>
            </a:r>
          </a:p>
          <a:p>
            <a:pPr indent="-228600">
              <a:lnSpc>
                <a:spcPct val="90000"/>
              </a:lnSpc>
              <a:buFont typeface="Arial" panose="020B0604020202020204" pitchFamily="34" charset="0"/>
              <a:buChar char="•"/>
            </a:pPr>
            <a:r>
              <a:rPr lang="en-US" sz="2800">
                <a:solidFill>
                  <a:schemeClr val="tx1">
                    <a:lumMod val="65000"/>
                    <a:lumOff val="35000"/>
                  </a:schemeClr>
                </a:solidFill>
                <a:latin typeface="Montserrat Medium" charset="0"/>
                <a:ea typeface="Montserrat Medium" charset="0"/>
                <a:cs typeface="Montserrat Medium" charset="0"/>
              </a:rPr>
              <a:t>iterative</a:t>
            </a:r>
          </a:p>
          <a:p>
            <a:pPr indent="-228600">
              <a:lnSpc>
                <a:spcPct val="90000"/>
              </a:lnSpc>
              <a:buFont typeface="Arial" panose="020B0604020202020204" pitchFamily="34" charset="0"/>
              <a:buChar char="•"/>
            </a:pPr>
            <a:r>
              <a:rPr lang="en-US" sz="2800">
                <a:solidFill>
                  <a:schemeClr val="tx1">
                    <a:lumMod val="65000"/>
                    <a:lumOff val="35000"/>
                  </a:schemeClr>
                </a:solidFill>
                <a:latin typeface="Montserrat Medium" charset="0"/>
                <a:ea typeface="Montserrat Medium" charset="0"/>
                <a:cs typeface="Montserrat Medium" charset="0"/>
              </a:rPr>
              <a:t>dynamic</a:t>
            </a:r>
          </a:p>
          <a:p>
            <a:pPr indent="-228600">
              <a:lnSpc>
                <a:spcPct val="90000"/>
              </a:lnSpc>
              <a:buFont typeface="Arial" panose="020B0604020202020204" pitchFamily="34" charset="0"/>
              <a:buChar char="•"/>
            </a:pPr>
            <a:r>
              <a:rPr lang="en-US" sz="2800">
                <a:solidFill>
                  <a:schemeClr val="tx1">
                    <a:lumMod val="65000"/>
                    <a:lumOff val="35000"/>
                  </a:schemeClr>
                </a:solidFill>
                <a:latin typeface="Montserrat Medium" charset="0"/>
                <a:ea typeface="Montserrat Medium" charset="0"/>
                <a:cs typeface="Montserrat Medium" charset="0"/>
              </a:rPr>
              <a:t>fuzzy front end </a:t>
            </a:r>
          </a:p>
          <a:p>
            <a:pPr indent="-228600">
              <a:lnSpc>
                <a:spcPct val="90000"/>
              </a:lnSpc>
              <a:buFont typeface="Arial" panose="020B0604020202020204" pitchFamily="34" charset="0"/>
              <a:buChar char="•"/>
            </a:pPr>
            <a:endParaRPr lang="en-US" sz="2000">
              <a:latin typeface="+mn-lt"/>
              <a:cs typeface="+mn-cs"/>
            </a:endParaRPr>
          </a:p>
        </p:txBody>
      </p:sp>
      <p:pic>
        <p:nvPicPr>
          <p:cNvPr id="10" name="Picture Placeholder 9" descr="Design Hub_D Icon_RGB_5.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Tree>
    <p:extLst>
      <p:ext uri="{BB962C8B-B14F-4D97-AF65-F5344CB8AC3E}">
        <p14:creationId xmlns:p14="http://schemas.microsoft.com/office/powerpoint/2010/main" val="1938857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46126"/>
            <a:ext cx="5521569" cy="1470880"/>
          </a:xfrm>
        </p:spPr>
        <p:txBody>
          <a:bodyPr/>
          <a:lstStyle/>
          <a:p>
            <a:r>
              <a:rPr lang="en-US"/>
              <a:t>Principles we use when design thinking</a:t>
            </a:r>
          </a:p>
        </p:txBody>
      </p:sp>
      <p:pic>
        <p:nvPicPr>
          <p:cNvPr id="10" name="Picture Placeholder 9" descr="Design Hub_D Icon_RGB_5.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53" r="253"/>
          <a:stretch>
            <a:fillRect/>
          </a:stretch>
        </p:blipFill>
        <p:spPr/>
      </p:pic>
      <p:sp>
        <p:nvSpPr>
          <p:cNvPr id="9" name="Text Placeholder 8"/>
          <p:cNvSpPr>
            <a:spLocks noGrp="1"/>
          </p:cNvSpPr>
          <p:nvPr>
            <p:ph type="body" sz="quarter" idx="14"/>
          </p:nvPr>
        </p:nvSpPr>
        <p:spPr>
          <a:xfrm>
            <a:off x="840886" y="2808514"/>
            <a:ext cx="4541960" cy="3744686"/>
          </a:xfrm>
        </p:spPr>
        <p:txBody>
          <a:bodyPr/>
          <a:lstStyle/>
          <a:p>
            <a:r>
              <a:rPr lang="en-US" dirty="0"/>
              <a:t>Lean into uncertainty</a:t>
            </a:r>
          </a:p>
          <a:p>
            <a:r>
              <a:rPr lang="en-US" dirty="0"/>
              <a:t>Preference to action</a:t>
            </a:r>
          </a:p>
          <a:p>
            <a:r>
              <a:rPr lang="en-US" dirty="0"/>
              <a:t>Open minded </a:t>
            </a:r>
          </a:p>
          <a:p>
            <a:r>
              <a:rPr lang="en-US" dirty="0"/>
              <a:t>Feedback is a gift</a:t>
            </a:r>
          </a:p>
          <a:p>
            <a:r>
              <a:rPr lang="en-US" dirty="0"/>
              <a:t>Defer judgement</a:t>
            </a:r>
          </a:p>
          <a:p>
            <a:r>
              <a:rPr lang="en-US" dirty="0"/>
              <a:t>Encourage wild ideas</a:t>
            </a:r>
          </a:p>
          <a:p>
            <a:r>
              <a:rPr lang="en-US" dirty="0"/>
              <a:t>Build on each others' ideas </a:t>
            </a:r>
          </a:p>
          <a:p>
            <a:endParaRPr lang="en-US" dirty="0"/>
          </a:p>
        </p:txBody>
      </p:sp>
      <p:pic>
        <p:nvPicPr>
          <p:cNvPr id="8" name="Content Placeholder 5"/>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5744" b="5744"/>
          <a:stretch>
            <a:fillRect/>
          </a:stretch>
        </p:blipFill>
        <p:spPr>
          <a:xfrm rot="5400000">
            <a:off x="5627099" y="1119896"/>
            <a:ext cx="5460999" cy="5049669"/>
          </a:xfrm>
        </p:spPr>
      </p:pic>
    </p:spTree>
    <p:extLst>
      <p:ext uri="{BB962C8B-B14F-4D97-AF65-F5344CB8AC3E}">
        <p14:creationId xmlns:p14="http://schemas.microsoft.com/office/powerpoint/2010/main" val="182247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6125"/>
            <a:ext cx="9556262" cy="3943861"/>
          </a:xfrm>
        </p:spPr>
        <p:txBody>
          <a:bodyPr/>
          <a:lstStyle/>
          <a:p>
            <a:r>
              <a:rPr lang="en-US" dirty="0"/>
              <a:t>Your challenges today are </a:t>
            </a:r>
            <a:r>
              <a:rPr lang="mr-IN" dirty="0"/>
              <a:t>…</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986045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1477"/>
            <a:ext cx="9556262" cy="4692449"/>
          </a:xfrm>
        </p:spPr>
        <p:txBody>
          <a:bodyPr/>
          <a:lstStyle/>
          <a:p>
            <a:r>
              <a:rPr lang="en-US" dirty="0"/>
              <a:t>Your challenges today are </a:t>
            </a:r>
            <a:r>
              <a:rPr lang="mr-IN" dirty="0"/>
              <a:t>…</a:t>
            </a:r>
            <a:r>
              <a:rPr lang="en-US" dirty="0"/>
              <a:t/>
            </a:r>
            <a:br>
              <a:rPr lang="en-US" dirty="0"/>
            </a:br>
            <a:r>
              <a:rPr lang="en-US" dirty="0"/>
              <a:t/>
            </a:r>
            <a:br>
              <a:rPr lang="en-US" dirty="0"/>
            </a:br>
            <a:r>
              <a:rPr lang="en-US" sz="2800" b="0" dirty="0"/>
              <a:t>How might we collaborate with community and volunteer groups to contribute to social wellbeing in our district?</a:t>
            </a:r>
            <a:br>
              <a:rPr lang="en-US" sz="2800" b="0" dirty="0"/>
            </a:br>
            <a:r>
              <a:rPr lang="en-US" sz="2800" b="0" dirty="0"/>
              <a:t/>
            </a:r>
            <a:br>
              <a:rPr lang="en-US" sz="2800" b="0" dirty="0"/>
            </a:br>
            <a:r>
              <a:rPr lang="en-US" sz="2800" b="0" dirty="0"/>
              <a:t>How might we reduce rubbish to landfill in our district?</a:t>
            </a:r>
            <a:br>
              <a:rPr lang="en-US" sz="2800" b="0" dirty="0"/>
            </a:br>
            <a:r>
              <a:rPr lang="en-US" sz="2800" b="0" dirty="0"/>
              <a:t/>
            </a:r>
            <a:br>
              <a:rPr lang="en-US" sz="2800" b="0" dirty="0"/>
            </a:br>
            <a:r>
              <a:rPr lang="en-US" sz="2800" b="0" dirty="0"/>
              <a:t>How might we reimagine our libraries to meet the needs of our community now and in the future?</a:t>
            </a:r>
            <a:r>
              <a:rPr lang="en-US" dirty="0"/>
              <a:t/>
            </a:r>
            <a:br>
              <a:rPr lang="en-US" dirty="0"/>
            </a:br>
            <a:endParaRPr lang="en-US" dirty="0"/>
          </a:p>
        </p:txBody>
      </p:sp>
    </p:spTree>
    <p:extLst>
      <p:ext uri="{BB962C8B-B14F-4D97-AF65-F5344CB8AC3E}">
        <p14:creationId xmlns:p14="http://schemas.microsoft.com/office/powerpoint/2010/main" val="216063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3110" y="2247107"/>
            <a:ext cx="9516445" cy="4428013"/>
          </a:xfrm>
          <a:prstGeom prst="rect">
            <a:avLst/>
          </a:prstGeom>
        </p:spPr>
        <p:txBody>
          <a:bodyPr/>
          <a:lstStyle/>
          <a:p>
            <a:r>
              <a:rPr lang="en-US" dirty="0"/>
              <a:t>Empathy </a:t>
            </a:r>
            <a:r>
              <a:rPr lang="mr-IN" dirty="0"/>
              <a:t>–</a:t>
            </a:r>
            <a:r>
              <a:rPr lang="en-US" dirty="0"/>
              <a:t> once we have identified a challenge we set about gathering and documenting as much as we can to understand the challenge. </a:t>
            </a:r>
            <a:br>
              <a:rPr lang="en-US" dirty="0"/>
            </a:br>
            <a:r>
              <a:rPr lang="en-US" dirty="0"/>
              <a:t/>
            </a:r>
            <a:br>
              <a:rPr lang="en-US" dirty="0"/>
            </a:br>
            <a:r>
              <a:rPr lang="en-US" dirty="0"/>
              <a:t/>
            </a:r>
            <a:br>
              <a:rPr lang="en-US" dirty="0"/>
            </a:br>
            <a:endParaRPr lang="en-US" sz="2800" dirty="0"/>
          </a:p>
        </p:txBody>
      </p:sp>
      <p:pic>
        <p:nvPicPr>
          <p:cNvPr id="6" name="Picture 5" descr="Asterix Patter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2347" y="498765"/>
            <a:ext cx="1709615" cy="1662544"/>
          </a:xfrm>
          <a:prstGeom prst="rect">
            <a:avLst/>
          </a:prstGeom>
        </p:spPr>
      </p:pic>
      <p:sp>
        <p:nvSpPr>
          <p:cNvPr id="15" name="Content Placeholder 13"/>
          <p:cNvSpPr txBox="1">
            <a:spLocks/>
          </p:cNvSpPr>
          <p:nvPr/>
        </p:nvSpPr>
        <p:spPr>
          <a:xfrm>
            <a:off x="2895599" y="3963989"/>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400"/>
              <a:t>.</a:t>
            </a:r>
          </a:p>
        </p:txBody>
      </p:sp>
    </p:spTree>
    <p:extLst>
      <p:ext uri="{BB962C8B-B14F-4D97-AF65-F5344CB8AC3E}">
        <p14:creationId xmlns:p14="http://schemas.microsoft.com/office/powerpoint/2010/main" val="213096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4B77A7C-B1DB-466B-A8FC-D4EC3029DE3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p:blipFill>
        <p:spPr>
          <a:xfrm>
            <a:off x="6319931" y="1398113"/>
            <a:ext cx="5198725" cy="4158980"/>
          </a:xfrm>
        </p:spPr>
      </p:pic>
      <p:sp>
        <p:nvSpPr>
          <p:cNvPr id="4" name="Title 3">
            <a:extLst>
              <a:ext uri="{FF2B5EF4-FFF2-40B4-BE49-F238E27FC236}">
                <a16:creationId xmlns:a16="http://schemas.microsoft.com/office/drawing/2014/main" id="{9796CC44-C4D8-4A68-B52A-00E076550A83}"/>
              </a:ext>
            </a:extLst>
          </p:cNvPr>
          <p:cNvSpPr>
            <a:spLocks noGrp="1"/>
          </p:cNvSpPr>
          <p:nvPr>
            <p:ph type="title"/>
          </p:nvPr>
        </p:nvSpPr>
        <p:spPr/>
        <p:txBody>
          <a:bodyPr/>
          <a:lstStyle/>
          <a:p>
            <a:r>
              <a:rPr lang="en-US" err="1"/>
              <a:t>Whakatauki</a:t>
            </a:r>
            <a:endParaRPr lang="en-US"/>
          </a:p>
        </p:txBody>
      </p:sp>
      <p:pic>
        <p:nvPicPr>
          <p:cNvPr id="9" name="Picture Placeholder 8" descr="A picture containing drawing&#10;&#10;Description automatically generated">
            <a:extLst>
              <a:ext uri="{FF2B5EF4-FFF2-40B4-BE49-F238E27FC236}">
                <a16:creationId xmlns:a16="http://schemas.microsoft.com/office/drawing/2014/main" id="{7A9FDEB6-1E5F-475F-A0DF-297FC68125EF}"/>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53" r="253"/>
          <a:stretch>
            <a:fillRect/>
          </a:stretch>
        </p:blipFill>
        <p:spPr/>
      </p:pic>
      <p:sp>
        <p:nvSpPr>
          <p:cNvPr id="7" name="Text Placeholder 6">
            <a:extLst>
              <a:ext uri="{FF2B5EF4-FFF2-40B4-BE49-F238E27FC236}">
                <a16:creationId xmlns:a16="http://schemas.microsoft.com/office/drawing/2014/main" id="{12F10B7C-5D94-43E4-ACCE-9573984EC925}"/>
              </a:ext>
            </a:extLst>
          </p:cNvPr>
          <p:cNvSpPr>
            <a:spLocks noGrp="1"/>
          </p:cNvSpPr>
          <p:nvPr>
            <p:ph type="body" sz="quarter" idx="14"/>
          </p:nvPr>
        </p:nvSpPr>
        <p:spPr>
          <a:xfrm>
            <a:off x="838200" y="2785043"/>
            <a:ext cx="4368424" cy="2177726"/>
          </a:xfrm>
        </p:spPr>
        <p:txBody>
          <a:bodyPr/>
          <a:lstStyle/>
          <a:p>
            <a:r>
              <a:rPr lang="en-US" sz="4000"/>
              <a:t>E </a:t>
            </a:r>
            <a:r>
              <a:rPr lang="en-US" sz="4000" err="1"/>
              <a:t>koekoe</a:t>
            </a:r>
            <a:r>
              <a:rPr lang="en-US" sz="4000"/>
              <a:t> </a:t>
            </a:r>
            <a:r>
              <a:rPr lang="en-US" sz="4000" err="1"/>
              <a:t>te</a:t>
            </a:r>
            <a:r>
              <a:rPr lang="en-US" sz="4000"/>
              <a:t> </a:t>
            </a:r>
            <a:r>
              <a:rPr lang="en-US" sz="4000" err="1"/>
              <a:t>tui</a:t>
            </a:r>
            <a:endParaRPr lang="en-US" sz="4000"/>
          </a:p>
          <a:p>
            <a:endParaRPr lang="en-US" sz="4000"/>
          </a:p>
          <a:p>
            <a:r>
              <a:rPr lang="en-US" sz="4000"/>
              <a:t>E </a:t>
            </a:r>
            <a:r>
              <a:rPr lang="en-US" sz="4000" err="1"/>
              <a:t>ketekete</a:t>
            </a:r>
            <a:r>
              <a:rPr lang="en-US" sz="4000"/>
              <a:t> </a:t>
            </a:r>
            <a:r>
              <a:rPr lang="en-US" sz="4000" err="1"/>
              <a:t>te</a:t>
            </a:r>
            <a:r>
              <a:rPr lang="en-US" sz="4000"/>
              <a:t> kaka</a:t>
            </a:r>
          </a:p>
          <a:p>
            <a:endParaRPr lang="en-US" sz="4000"/>
          </a:p>
          <a:p>
            <a:r>
              <a:rPr lang="en-US" sz="4000"/>
              <a:t>E kuku </a:t>
            </a:r>
            <a:r>
              <a:rPr lang="en-US" sz="4000" err="1"/>
              <a:t>te</a:t>
            </a:r>
            <a:r>
              <a:rPr lang="en-US" sz="4000"/>
              <a:t> kereru</a:t>
            </a:r>
          </a:p>
        </p:txBody>
      </p:sp>
      <p:sp>
        <p:nvSpPr>
          <p:cNvPr id="12" name="TextBox 11">
            <a:extLst>
              <a:ext uri="{FF2B5EF4-FFF2-40B4-BE49-F238E27FC236}">
                <a16:creationId xmlns:a16="http://schemas.microsoft.com/office/drawing/2014/main" id="{9F6EC6A2-CBD9-4141-ACB6-850A35437616}"/>
              </a:ext>
            </a:extLst>
          </p:cNvPr>
          <p:cNvSpPr txBox="1"/>
          <p:nvPr/>
        </p:nvSpPr>
        <p:spPr>
          <a:xfrm>
            <a:off x="7439605" y="5762366"/>
            <a:ext cx="519872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hlinkClick r:id="rId4" tooltip="https://en.wikipedia.org/wiki/Tui_(bird)"/>
              </a:rPr>
              <a:t>This Photo</a:t>
            </a:r>
            <a:r>
              <a:rPr kumimoji="0" lang="en-US" sz="900" b="0" i="0" u="none" strike="noStrike" kern="1200" cap="none" spc="0" normalizeH="0" baseline="0" noProof="0" dirty="0">
                <a:ln>
                  <a:noFill/>
                </a:ln>
                <a:solidFill>
                  <a:prstClr val="black"/>
                </a:solidFill>
                <a:effectLst/>
                <a:uLnTx/>
                <a:uFillTx/>
                <a:latin typeface="Calibri"/>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a:ea typeface="+mn-ea"/>
                <a:cs typeface="+mn-cs"/>
                <a:hlinkClick r:id="rId6" tooltip="https://creativecommons.org/licenses/by-sa/3.0/"/>
              </a:rPr>
              <a:t>CC BY-SA</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127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
        <p:nvSpPr>
          <p:cNvPr id="6" name="Title 5"/>
          <p:cNvSpPr>
            <a:spLocks noGrp="1"/>
          </p:cNvSpPr>
          <p:nvPr>
            <p:ph type="title"/>
          </p:nvPr>
        </p:nvSpPr>
        <p:spPr>
          <a:xfrm>
            <a:off x="838200" y="746126"/>
            <a:ext cx="5521569" cy="992733"/>
          </a:xfrm>
        </p:spPr>
        <p:txBody>
          <a:bodyPr/>
          <a:lstStyle/>
          <a:p>
            <a:r>
              <a:rPr lang="en-US">
                <a:solidFill>
                  <a:srgbClr val="7030A0"/>
                </a:solidFill>
              </a:rPr>
              <a:t>Empathy</a:t>
            </a:r>
            <a:r>
              <a:rPr lang="en-US">
                <a:solidFill>
                  <a:srgbClr val="D488B5"/>
                </a:solidFill>
              </a:rPr>
              <a:t> </a:t>
            </a:r>
            <a:r>
              <a:rPr lang="en-US"/>
              <a:t> </a:t>
            </a:r>
          </a:p>
        </p:txBody>
      </p:sp>
      <p:sp>
        <p:nvSpPr>
          <p:cNvPr id="9" name="Text Placeholder 8"/>
          <p:cNvSpPr>
            <a:spLocks noGrp="1"/>
          </p:cNvSpPr>
          <p:nvPr>
            <p:ph type="body" sz="quarter" idx="14"/>
          </p:nvPr>
        </p:nvSpPr>
        <p:spPr>
          <a:xfrm>
            <a:off x="840886" y="1963712"/>
            <a:ext cx="5245282" cy="4002374"/>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solidFill>
                  <a:srgbClr val="7030A0"/>
                </a:solidFill>
              </a:rPr>
              <a:t>Why we value empathy </a:t>
            </a:r>
          </a:p>
          <a:p>
            <a:pPr marL="0" marR="0" lvl="0" indent="0" defTabSz="914400" eaLnBrk="1" fontAlgn="auto" latinLnBrk="0" hangingPunct="1">
              <a:lnSpc>
                <a:spcPct val="100000"/>
              </a:lnSpc>
              <a:spcBef>
                <a:spcPts val="0"/>
              </a:spcBef>
              <a:spcAft>
                <a:spcPts val="0"/>
              </a:spcAft>
              <a:buClrTx/>
              <a:buSzTx/>
              <a:buFontTx/>
              <a:buNone/>
              <a:tabLst/>
              <a:defRPr/>
            </a:pPr>
            <a:endParaRPr lang="en-US">
              <a:solidFill>
                <a:srgbClr val="D488B5"/>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a:solidFill>
                  <a:srgbClr val="7030A0"/>
                </a:solidFill>
              </a:rPr>
              <a:t>What we think about </a:t>
            </a:r>
          </a:p>
          <a:p>
            <a:pPr>
              <a:lnSpc>
                <a:spcPct val="100000"/>
              </a:lnSpc>
              <a:spcAft>
                <a:spcPts val="0"/>
              </a:spcAft>
              <a:defRPr/>
            </a:pPr>
            <a:r>
              <a:rPr lang="en-US"/>
              <a:t>Who is the user?</a:t>
            </a:r>
          </a:p>
          <a:p>
            <a:pPr>
              <a:lnSpc>
                <a:spcPct val="100000"/>
              </a:lnSpc>
              <a:spcAft>
                <a:spcPts val="0"/>
              </a:spcAft>
              <a:defRPr/>
            </a:pPr>
            <a:r>
              <a:rPr lang="en-US"/>
              <a:t>What are their needs?</a:t>
            </a:r>
          </a:p>
          <a:p>
            <a:pPr>
              <a:lnSpc>
                <a:spcPct val="100000"/>
              </a:lnSpc>
              <a:spcAft>
                <a:spcPts val="0"/>
              </a:spcAft>
              <a:defRPr/>
            </a:pPr>
            <a:r>
              <a:rPr lang="en-US"/>
              <a:t>What are their expectations?</a:t>
            </a:r>
          </a:p>
          <a:p>
            <a:pPr>
              <a:lnSpc>
                <a:spcPct val="100000"/>
              </a:lnSpc>
              <a:spcAft>
                <a:spcPts val="0"/>
              </a:spcAft>
              <a:defRPr/>
            </a:pPr>
            <a:r>
              <a:rPr lang="en-US"/>
              <a:t>What are their motivations?</a:t>
            </a:r>
          </a:p>
          <a:p>
            <a:pPr>
              <a:lnSpc>
                <a:spcPct val="100000"/>
              </a:lnSpc>
              <a:spcAft>
                <a:spcPts val="0"/>
              </a:spcAft>
              <a:defRPr/>
            </a:pPr>
            <a:r>
              <a:rPr lang="en-US"/>
              <a:t>What are their aspirations?</a:t>
            </a:r>
          </a:p>
          <a:p>
            <a:pPr>
              <a:lnSpc>
                <a:spcPct val="100000"/>
              </a:lnSpc>
              <a:spcAft>
                <a:spcPts val="0"/>
              </a:spcAft>
              <a:defRPr/>
            </a:pPr>
            <a:r>
              <a:rPr lang="en-US"/>
              <a:t>How do we find this out?</a:t>
            </a:r>
          </a:p>
          <a:p>
            <a:pPr>
              <a:lnSpc>
                <a:spcPct val="100000"/>
              </a:lnSpc>
              <a:spcAft>
                <a:spcPts val="0"/>
              </a:spcAft>
              <a:defRPr/>
            </a:pPr>
            <a:r>
              <a:rPr lang="en-US"/>
              <a:t>What are their stories?</a:t>
            </a:r>
          </a:p>
          <a:p>
            <a:pPr>
              <a:lnSpc>
                <a:spcPct val="100000"/>
              </a:lnSpc>
              <a:spcAft>
                <a:spcPts val="0"/>
              </a:spcAft>
              <a:defRPr/>
            </a:pPr>
            <a:r>
              <a:rPr lang="en-US"/>
              <a:t>What has been their journey?</a:t>
            </a:r>
          </a:p>
        </p:txBody>
      </p:sp>
      <p:pic>
        <p:nvPicPr>
          <p:cNvPr id="5" name="Picture Placeholder 4" descr="A picture containing graphics, stereo&#10;&#10;Description automatically generated">
            <a:extLst>
              <a:ext uri="{FF2B5EF4-FFF2-40B4-BE49-F238E27FC236}">
                <a16:creationId xmlns:a16="http://schemas.microsoft.com/office/drawing/2014/main" id="{404499AC-47B7-444D-8BF5-099C85417A8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Tree>
    <p:extLst>
      <p:ext uri="{BB962C8B-B14F-4D97-AF65-F5344CB8AC3E}">
        <p14:creationId xmlns:p14="http://schemas.microsoft.com/office/powerpoint/2010/main" val="1413716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
        <p:nvSpPr>
          <p:cNvPr id="6" name="Title 5"/>
          <p:cNvSpPr>
            <a:spLocks noGrp="1"/>
          </p:cNvSpPr>
          <p:nvPr>
            <p:ph type="title"/>
          </p:nvPr>
        </p:nvSpPr>
        <p:spPr>
          <a:xfrm>
            <a:off x="838200" y="746126"/>
            <a:ext cx="5521569" cy="992733"/>
          </a:xfrm>
        </p:spPr>
        <p:txBody>
          <a:bodyPr/>
          <a:lstStyle/>
          <a:p>
            <a:r>
              <a:rPr lang="en-US">
                <a:solidFill>
                  <a:srgbClr val="7030A0"/>
                </a:solidFill>
              </a:rPr>
              <a:t>Empathy</a:t>
            </a:r>
            <a:r>
              <a:rPr lang="en-US">
                <a:solidFill>
                  <a:srgbClr val="D488B5"/>
                </a:solidFill>
              </a:rPr>
              <a:t> </a:t>
            </a:r>
            <a:r>
              <a:rPr lang="en-US"/>
              <a:t> </a:t>
            </a:r>
            <a:r>
              <a:rPr lang="mr-IN">
                <a:solidFill>
                  <a:srgbClr val="7030A0"/>
                </a:solidFill>
              </a:rPr>
              <a:t>…</a:t>
            </a:r>
            <a:r>
              <a:rPr lang="en-US">
                <a:solidFill>
                  <a:srgbClr val="7030A0"/>
                </a:solidFill>
              </a:rPr>
              <a:t>.</a:t>
            </a:r>
          </a:p>
        </p:txBody>
      </p:sp>
      <p:sp>
        <p:nvSpPr>
          <p:cNvPr id="9" name="Text Placeholder 8"/>
          <p:cNvSpPr>
            <a:spLocks noGrp="1"/>
          </p:cNvSpPr>
          <p:nvPr>
            <p:ph type="body" sz="quarter" idx="14"/>
          </p:nvPr>
        </p:nvSpPr>
        <p:spPr>
          <a:xfrm>
            <a:off x="840886" y="1738859"/>
            <a:ext cx="5274906" cy="50063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solidFill>
                  <a:srgbClr val="7030A0"/>
                </a:solidFill>
              </a:rPr>
              <a:t>Why we value empathy:  It helps us…</a:t>
            </a:r>
          </a:p>
          <a:p>
            <a:pPr marL="0" marR="0" lvl="0" indent="0" defTabSz="914400" eaLnBrk="1" fontAlgn="auto" latinLnBrk="0" hangingPunct="1">
              <a:lnSpc>
                <a:spcPct val="100000"/>
              </a:lnSpc>
              <a:spcBef>
                <a:spcPts val="0"/>
              </a:spcBef>
              <a:spcAft>
                <a:spcPts val="0"/>
              </a:spcAft>
              <a:buClrTx/>
              <a:buSzTx/>
              <a:buFontTx/>
              <a:buNone/>
              <a:tabLst/>
              <a:defRPr/>
            </a:pPr>
            <a:endParaRPr lang="en-US">
              <a:solidFill>
                <a:srgbClr val="7030A0"/>
              </a:solidFill>
            </a:endParaRPr>
          </a:p>
          <a:p>
            <a:pPr>
              <a:lnSpc>
                <a:spcPct val="100000"/>
              </a:lnSpc>
              <a:spcAft>
                <a:spcPts val="0"/>
              </a:spcAft>
              <a:defRPr/>
            </a:pPr>
            <a:r>
              <a:rPr lang="en-US"/>
              <a:t>Understand others</a:t>
            </a:r>
          </a:p>
          <a:p>
            <a:pPr>
              <a:lnSpc>
                <a:spcPct val="100000"/>
              </a:lnSpc>
              <a:spcAft>
                <a:spcPts val="0"/>
              </a:spcAft>
              <a:defRPr/>
            </a:pPr>
            <a:r>
              <a:rPr lang="en-US"/>
              <a:t>Stand in someone else’s shoes</a:t>
            </a:r>
          </a:p>
          <a:p>
            <a:pPr>
              <a:lnSpc>
                <a:spcPct val="100000"/>
              </a:lnSpc>
              <a:spcAft>
                <a:spcPts val="0"/>
              </a:spcAft>
              <a:defRPr/>
            </a:pPr>
            <a:r>
              <a:rPr lang="en-US"/>
              <a:t>Reduce our own bias </a:t>
            </a:r>
          </a:p>
          <a:p>
            <a:pPr>
              <a:lnSpc>
                <a:spcPct val="100000"/>
              </a:lnSpc>
              <a:spcAft>
                <a:spcPts val="0"/>
              </a:spcAft>
              <a:defRPr/>
            </a:pPr>
            <a:r>
              <a:rPr lang="en-US"/>
              <a:t>Understand the users motivations feelings and view points</a:t>
            </a:r>
          </a:p>
          <a:p>
            <a:pPr>
              <a:lnSpc>
                <a:spcPct val="100000"/>
              </a:lnSpc>
              <a:spcAft>
                <a:spcPts val="0"/>
              </a:spcAft>
              <a:defRPr/>
            </a:pPr>
            <a:r>
              <a:rPr lang="en-US"/>
              <a:t>It builds trust</a:t>
            </a:r>
          </a:p>
          <a:p>
            <a:pPr>
              <a:lnSpc>
                <a:spcPct val="100000"/>
              </a:lnSpc>
              <a:spcAft>
                <a:spcPts val="0"/>
              </a:spcAft>
              <a:defRPr/>
            </a:pPr>
            <a:r>
              <a:rPr lang="en-US"/>
              <a:t>Hear viewpoints we wouldn't normally</a:t>
            </a:r>
          </a:p>
          <a:p>
            <a:pPr>
              <a:lnSpc>
                <a:spcPct val="100000"/>
              </a:lnSpc>
              <a:spcAft>
                <a:spcPts val="0"/>
              </a:spcAft>
              <a:defRPr/>
            </a:pPr>
            <a:r>
              <a:rPr lang="en-US"/>
              <a:t>Gives us valuable information and insights to test future solutions</a:t>
            </a:r>
          </a:p>
          <a:p>
            <a:pPr marL="0" indent="0">
              <a:lnSpc>
                <a:spcPct val="100000"/>
              </a:lnSpc>
              <a:spcAft>
                <a:spcPts val="0"/>
              </a:spcAft>
              <a:buNone/>
              <a:defRPr/>
            </a:pPr>
            <a:endParaRPr lang="en-US">
              <a:solidFill>
                <a:srgbClr val="D488B5"/>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Picture Placeholder 4" descr="A close up of a logo&#10;&#10;Description automatically generated">
            <a:extLst>
              <a:ext uri="{FF2B5EF4-FFF2-40B4-BE49-F238E27FC236}">
                <a16:creationId xmlns:a16="http://schemas.microsoft.com/office/drawing/2014/main" id="{AC97B71E-2E61-402A-A4D2-4A4FFADA103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Tree>
    <p:extLst>
      <p:ext uri="{BB962C8B-B14F-4D97-AF65-F5344CB8AC3E}">
        <p14:creationId xmlns:p14="http://schemas.microsoft.com/office/powerpoint/2010/main" val="1269764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C1FC9A-D3CC-488F-92E0-D17A13F85D8B}"/>
              </a:ext>
            </a:extLst>
          </p:cNvPr>
          <p:cNvPicPr>
            <a:picLocks noChangeAspect="1"/>
          </p:cNvPicPr>
          <p:nvPr/>
        </p:nvPicPr>
        <p:blipFill>
          <a:blip r:embed="rId2"/>
          <a:stretch>
            <a:fillRect/>
          </a:stretch>
        </p:blipFill>
        <p:spPr>
          <a:xfrm>
            <a:off x="475476" y="772160"/>
            <a:ext cx="10649195" cy="5352594"/>
          </a:xfrm>
          <a:prstGeom prst="rect">
            <a:avLst/>
          </a:prstGeom>
        </p:spPr>
      </p:pic>
      <p:pic>
        <p:nvPicPr>
          <p:cNvPr id="8" name="Picture Placeholder 7" descr="A picture containing text, vector graphics, businesscard&#10;&#10;Description automatically generated">
            <a:extLst>
              <a:ext uri="{FF2B5EF4-FFF2-40B4-BE49-F238E27FC236}">
                <a16:creationId xmlns:a16="http://schemas.microsoft.com/office/drawing/2014/main" id="{F1C8769F-002B-46C5-8807-E4294CFAA11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Tree>
    <p:extLst>
      <p:ext uri="{BB962C8B-B14F-4D97-AF65-F5344CB8AC3E}">
        <p14:creationId xmlns:p14="http://schemas.microsoft.com/office/powerpoint/2010/main" val="1422643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31" y="534901"/>
            <a:ext cx="10458157" cy="5788198"/>
          </a:xfrm>
        </p:spPr>
        <p:txBody>
          <a:bodyPr/>
          <a:lstStyle/>
          <a:p>
            <a:r>
              <a:rPr lang="en-US" dirty="0"/>
              <a:t>In your groups </a:t>
            </a:r>
            <a:r>
              <a:rPr lang="en-US" sz="4400" b="0" i="1" dirty="0"/>
              <a:t/>
            </a:r>
            <a:br>
              <a:rPr lang="en-US" sz="4400" b="0" i="1" dirty="0"/>
            </a:br>
            <a:r>
              <a:rPr lang="en-US" sz="2000" b="0" i="1" dirty="0"/>
              <a:t>We are part of a Design Thinking workshop with Design Factory New Zealand, and we are investigating the question…</a:t>
            </a:r>
            <a:br>
              <a:rPr lang="en-US" sz="2000" b="0" i="1" dirty="0"/>
            </a:br>
            <a:r>
              <a:rPr lang="en-US" dirty="0"/>
              <a:t/>
            </a:r>
            <a:br>
              <a:rPr lang="en-US" dirty="0"/>
            </a:br>
            <a:r>
              <a:rPr lang="en-US" sz="2800" dirty="0"/>
              <a:t>Develop questions – some possible ones</a:t>
            </a:r>
            <a:br>
              <a:rPr lang="en-US" sz="2800" dirty="0"/>
            </a:br>
            <a:r>
              <a:rPr lang="en-US" sz="2800" dirty="0"/>
              <a:t/>
            </a:r>
            <a:br>
              <a:rPr lang="en-US" sz="2800" dirty="0"/>
            </a:br>
            <a:r>
              <a:rPr lang="en-US" sz="1600" dirty="0"/>
              <a:t>Tell me about the experiences you have had volunteering (or attending an event which was run by volunteers)</a:t>
            </a:r>
            <a:br>
              <a:rPr lang="en-US" sz="1600" dirty="0"/>
            </a:br>
            <a:r>
              <a:rPr lang="en-US" sz="1600" dirty="0"/>
              <a:t>What does social wellbeing in our district look like to you?  Now and in the future?</a:t>
            </a:r>
            <a:r>
              <a:rPr lang="en-US" sz="2800" dirty="0"/>
              <a:t/>
            </a:r>
            <a:br>
              <a:rPr lang="en-US" sz="2800" dirty="0"/>
            </a:br>
            <a:r>
              <a:rPr lang="en-US" sz="1600" dirty="0"/>
              <a:t>Tell me about the rubbish you see going to landfill in our district?</a:t>
            </a:r>
            <a:br>
              <a:rPr lang="en-US" sz="1600" dirty="0"/>
            </a:br>
            <a:r>
              <a:rPr lang="en-US" sz="1600" dirty="0"/>
              <a:t>What do you send to landfill and why?</a:t>
            </a:r>
            <a:br>
              <a:rPr lang="en-US" sz="1600" dirty="0"/>
            </a:br>
            <a:r>
              <a:rPr lang="en-US" sz="1600" dirty="0"/>
              <a:t>Tell me about the last time you used the library? Why did you use the library? </a:t>
            </a:r>
            <a:br>
              <a:rPr lang="en-US" sz="1600" dirty="0"/>
            </a:br>
            <a:r>
              <a:rPr lang="en-US" sz="1600" dirty="0"/>
              <a:t>What do you think libraries will look like in 10 years time?</a:t>
            </a:r>
            <a:r>
              <a:rPr lang="en-US" sz="2800" dirty="0"/>
              <a:t/>
            </a:r>
            <a:br>
              <a:rPr lang="en-US" sz="2800" dirty="0"/>
            </a:br>
            <a:r>
              <a:rPr lang="en-US" sz="2000" dirty="0"/>
              <a:t>For anyone</a:t>
            </a:r>
            <a:r>
              <a:rPr lang="en-US" sz="2800" dirty="0"/>
              <a:t/>
            </a:r>
            <a:br>
              <a:rPr lang="en-US" sz="2800" dirty="0"/>
            </a:br>
            <a:r>
              <a:rPr lang="en-US" sz="1600" dirty="0"/>
              <a:t>Tell me about how you find living in our district?</a:t>
            </a:r>
            <a:br>
              <a:rPr lang="en-US" sz="1600" dirty="0"/>
            </a:br>
            <a:r>
              <a:rPr lang="en-US" sz="1600" dirty="0"/>
              <a:t>If you had a magic wand what would you change right now and why?</a:t>
            </a:r>
            <a:r>
              <a:rPr lang="en-US" sz="2800" dirty="0"/>
              <a:t/>
            </a:r>
            <a:br>
              <a:rPr lang="en-US" sz="2800" dirty="0"/>
            </a:br>
            <a:r>
              <a:rPr lang="en-US" sz="2800" dirty="0"/>
              <a:t/>
            </a:r>
            <a:br>
              <a:rPr lang="en-US" sz="2800" dirty="0"/>
            </a:br>
            <a:r>
              <a:rPr lang="en-US" sz="2800" dirty="0"/>
              <a:t>Practice amongst yourselves and refine your questions </a:t>
            </a:r>
            <a:endParaRPr lang="en-US" dirty="0"/>
          </a:p>
        </p:txBody>
      </p:sp>
      <p:pic>
        <p:nvPicPr>
          <p:cNvPr id="4" name="Picture 3" descr="Asterix Patter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625" y="342409"/>
            <a:ext cx="1709615" cy="1662544"/>
          </a:xfrm>
          <a:prstGeom prst="rect">
            <a:avLst/>
          </a:prstGeom>
        </p:spPr>
      </p:pic>
    </p:spTree>
    <p:extLst>
      <p:ext uri="{BB962C8B-B14F-4D97-AF65-F5344CB8AC3E}">
        <p14:creationId xmlns:p14="http://schemas.microsoft.com/office/powerpoint/2010/main" val="827225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301885" y="1507516"/>
            <a:ext cx="5521569" cy="3940174"/>
          </a:xfrm>
        </p:spPr>
        <p:txBody>
          <a:bodyPr/>
          <a:lstStyle/>
          <a:p>
            <a:r>
              <a:rPr lang="en-US" dirty="0"/>
              <a:t>Interviews</a:t>
            </a:r>
            <a:br>
              <a:rPr lang="en-US" dirty="0"/>
            </a:br>
            <a:r>
              <a:rPr lang="en-US" dirty="0"/>
              <a:t/>
            </a:r>
            <a:br>
              <a:rPr lang="en-US" dirty="0"/>
            </a:br>
            <a:r>
              <a:rPr lang="en-US" sz="2800" dirty="0"/>
              <a:t>In pairs, go and interview 3 different people who can help you to understand your challenge</a:t>
            </a:r>
            <a:br>
              <a:rPr lang="en-US" sz="2800" dirty="0"/>
            </a:br>
            <a:r>
              <a:rPr lang="en-US" sz="2800" dirty="0"/>
              <a:t/>
            </a:r>
            <a:br>
              <a:rPr lang="en-US" sz="2800" dirty="0"/>
            </a:br>
            <a:r>
              <a:rPr lang="en-US" sz="2800" dirty="0"/>
              <a:t>One person to lead the interview, one to take lots of notes.</a:t>
            </a:r>
            <a:br>
              <a:rPr lang="en-US" sz="2800" dirty="0"/>
            </a:br>
            <a:endParaRPr lang="en-US" sz="2800" dirty="0"/>
          </a:p>
        </p:txBody>
      </p:sp>
      <p:sp>
        <p:nvSpPr>
          <p:cNvPr id="13" name="Text Placeholder 12"/>
          <p:cNvSpPr>
            <a:spLocks noGrp="1"/>
          </p:cNvSpPr>
          <p:nvPr>
            <p:ph type="body" sz="quarter" idx="14"/>
          </p:nvPr>
        </p:nvSpPr>
        <p:spPr>
          <a:xfrm>
            <a:off x="6301885" y="5063613"/>
            <a:ext cx="4198967" cy="1111030"/>
          </a:xfrm>
        </p:spPr>
        <p:txBody>
          <a:bodyPr/>
          <a:lstStyle/>
          <a:p>
            <a:r>
              <a:rPr lang="en-US"/>
              <a:t> </a:t>
            </a:r>
          </a:p>
        </p:txBody>
      </p:sp>
      <p:pic>
        <p:nvPicPr>
          <p:cNvPr id="2" name="Picture Placeholder 1"/>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 b="15"/>
          <a:stretch>
            <a:fillRect/>
          </a:stretch>
        </p:blipFill>
        <p:spPr/>
      </p:pic>
    </p:spTree>
    <p:extLst>
      <p:ext uri="{BB962C8B-B14F-4D97-AF65-F5344CB8AC3E}">
        <p14:creationId xmlns:p14="http://schemas.microsoft.com/office/powerpoint/2010/main" val="44998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
        <p:nvSpPr>
          <p:cNvPr id="6" name="Title 5"/>
          <p:cNvSpPr>
            <a:spLocks noGrp="1"/>
          </p:cNvSpPr>
          <p:nvPr>
            <p:ph type="title"/>
          </p:nvPr>
        </p:nvSpPr>
        <p:spPr>
          <a:xfrm>
            <a:off x="838200" y="746126"/>
            <a:ext cx="5521569" cy="1573004"/>
          </a:xfrm>
        </p:spPr>
        <p:txBody>
          <a:bodyPr/>
          <a:lstStyle/>
          <a:p>
            <a:r>
              <a:rPr lang="en-US"/>
              <a:t>Empathy interviews -</a:t>
            </a:r>
          </a:p>
        </p:txBody>
      </p:sp>
      <p:pic>
        <p:nvPicPr>
          <p:cNvPr id="10" name="Picture Placeholder 9" descr="Design Hub_D Icon_RGB_4.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
        <p:nvSpPr>
          <p:cNvPr id="9" name="Text Placeholder 8"/>
          <p:cNvSpPr>
            <a:spLocks noGrp="1"/>
          </p:cNvSpPr>
          <p:nvPr>
            <p:ph type="body" sz="quarter" idx="14"/>
          </p:nvPr>
        </p:nvSpPr>
        <p:spPr>
          <a:xfrm>
            <a:off x="840886" y="2517913"/>
            <a:ext cx="5245282" cy="365673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u="sng"/>
              <a:t>Tips </a:t>
            </a:r>
          </a:p>
          <a:p>
            <a:pPr marL="0" marR="0" lvl="0" indent="0" defTabSz="914400" eaLnBrk="1" fontAlgn="auto" latinLnBrk="0" hangingPunct="1">
              <a:lnSpc>
                <a:spcPct val="100000"/>
              </a:lnSpc>
              <a:spcBef>
                <a:spcPts val="0"/>
              </a:spcBef>
              <a:spcAft>
                <a:spcPts val="0"/>
              </a:spcAft>
              <a:buClrTx/>
              <a:buSzTx/>
              <a:buFontTx/>
              <a:buNone/>
              <a:tabLst/>
              <a:defRPr/>
            </a:pPr>
            <a:r>
              <a:rPr lang="en-US"/>
              <a:t>Ask open ended questions</a:t>
            </a:r>
          </a:p>
          <a:p>
            <a:pPr marL="0" marR="0" lvl="0" indent="0" defTabSz="914400" eaLnBrk="1" fontAlgn="auto" latinLnBrk="0" hangingPunct="1">
              <a:lnSpc>
                <a:spcPct val="100000"/>
              </a:lnSpc>
              <a:spcBef>
                <a:spcPts val="0"/>
              </a:spcBef>
              <a:spcAft>
                <a:spcPts val="0"/>
              </a:spcAft>
              <a:buClrTx/>
              <a:buSzTx/>
              <a:buFontTx/>
              <a:buNone/>
              <a:tabLst/>
              <a:defRPr/>
            </a:pPr>
            <a:r>
              <a:rPr lang="en-US"/>
              <a:t>Encourage stories</a:t>
            </a:r>
          </a:p>
          <a:p>
            <a:pPr marL="0" marR="0" lvl="0" indent="0" defTabSz="914400" eaLnBrk="1" fontAlgn="auto" latinLnBrk="0" hangingPunct="1">
              <a:lnSpc>
                <a:spcPct val="100000"/>
              </a:lnSpc>
              <a:spcBef>
                <a:spcPts val="0"/>
              </a:spcBef>
              <a:spcAft>
                <a:spcPts val="0"/>
              </a:spcAft>
              <a:buClrTx/>
              <a:buSzTx/>
              <a:buFontTx/>
              <a:buNone/>
              <a:tabLst/>
              <a:defRPr/>
            </a:pPr>
            <a:r>
              <a:rPr lang="en-US"/>
              <a:t>Ask why ( and why and why </a:t>
            </a:r>
            <a:r>
              <a:rPr lang="mr-IN"/>
              <a:t>…</a:t>
            </a:r>
            <a:r>
              <a:rPr lang="en-US"/>
              <a:t> )</a:t>
            </a:r>
          </a:p>
          <a:p>
            <a:pPr marL="0" marR="0" lvl="0" indent="0" defTabSz="914400" eaLnBrk="1" fontAlgn="auto" latinLnBrk="0" hangingPunct="1">
              <a:lnSpc>
                <a:spcPct val="100000"/>
              </a:lnSpc>
              <a:spcBef>
                <a:spcPts val="0"/>
              </a:spcBef>
              <a:spcAft>
                <a:spcPts val="0"/>
              </a:spcAft>
              <a:buClrTx/>
              <a:buSzTx/>
              <a:buFontTx/>
              <a:buNone/>
              <a:tabLst/>
              <a:defRPr/>
            </a:pPr>
            <a:r>
              <a:rPr lang="en-US"/>
              <a:t>Dig deep</a:t>
            </a:r>
          </a:p>
          <a:p>
            <a:pPr marL="0" marR="0" lvl="0" indent="0" defTabSz="914400" eaLnBrk="1" fontAlgn="auto" latinLnBrk="0" hangingPunct="1">
              <a:lnSpc>
                <a:spcPct val="100000"/>
              </a:lnSpc>
              <a:spcBef>
                <a:spcPts val="0"/>
              </a:spcBef>
              <a:spcAft>
                <a:spcPts val="0"/>
              </a:spcAft>
              <a:buClrTx/>
              <a:buSzTx/>
              <a:buFontTx/>
              <a:buNone/>
              <a:tabLst/>
              <a:defRPr/>
            </a:pPr>
            <a:r>
              <a:rPr lang="en-US"/>
              <a:t>Listen and observe</a:t>
            </a:r>
          </a:p>
          <a:p>
            <a:pPr marL="0" marR="0" lvl="0" indent="0" defTabSz="914400" eaLnBrk="1" fontAlgn="auto" latinLnBrk="0" hangingPunct="1">
              <a:lnSpc>
                <a:spcPct val="100000"/>
              </a:lnSpc>
              <a:spcBef>
                <a:spcPts val="0"/>
              </a:spcBef>
              <a:spcAft>
                <a:spcPts val="0"/>
              </a:spcAft>
              <a:buClrTx/>
              <a:buSzTx/>
              <a:buFontTx/>
              <a:buNone/>
              <a:tabLst/>
              <a:defRPr/>
            </a:pPr>
            <a:r>
              <a:rPr lang="en-US"/>
              <a:t>Take notes </a:t>
            </a:r>
            <a:r>
              <a:rPr lang="mr-IN"/>
              <a:t>–</a:t>
            </a:r>
            <a:r>
              <a:rPr lang="en-US"/>
              <a:t> don</a:t>
            </a:r>
            <a:r>
              <a:rPr lang="mr-IN"/>
              <a:t>’</a:t>
            </a:r>
            <a:r>
              <a:rPr lang="en-US"/>
              <a:t>t filter</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638999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
        <p:nvSpPr>
          <p:cNvPr id="6" name="Title 5"/>
          <p:cNvSpPr>
            <a:spLocks noGrp="1"/>
          </p:cNvSpPr>
          <p:nvPr>
            <p:ph type="title"/>
          </p:nvPr>
        </p:nvSpPr>
        <p:spPr>
          <a:xfrm>
            <a:off x="838200" y="746126"/>
            <a:ext cx="5521569" cy="2596842"/>
          </a:xfrm>
        </p:spPr>
        <p:txBody>
          <a:bodyPr/>
          <a:lstStyle/>
          <a:p>
            <a:r>
              <a:rPr lang="en-US"/>
              <a:t>Take a break !</a:t>
            </a:r>
          </a:p>
        </p:txBody>
      </p:sp>
      <p:pic>
        <p:nvPicPr>
          <p:cNvPr id="10" name="Picture Placeholder 9" descr="Design Hub_D Icon_RGB_4.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
        <p:nvSpPr>
          <p:cNvPr id="9" name="Text Placeholder 8"/>
          <p:cNvSpPr>
            <a:spLocks noGrp="1"/>
          </p:cNvSpPr>
          <p:nvPr>
            <p:ph type="body" sz="quarter" idx="14"/>
          </p:nvPr>
        </p:nvSpPr>
        <p:spPr>
          <a:xfrm>
            <a:off x="840886" y="4286865"/>
            <a:ext cx="5245282" cy="188777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Have a </a:t>
            </a:r>
            <a:r>
              <a:rPr lang="en-US" dirty="0" err="1"/>
              <a:t>cuppa</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Write up your notes if you want to </a:t>
            </a:r>
          </a:p>
        </p:txBody>
      </p:sp>
    </p:spTree>
    <p:extLst>
      <p:ext uri="{BB962C8B-B14F-4D97-AF65-F5344CB8AC3E}">
        <p14:creationId xmlns:p14="http://schemas.microsoft.com/office/powerpoint/2010/main" val="373478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0" y="1468731"/>
            <a:ext cx="5386533" cy="5787956"/>
          </a:xfrm>
        </p:spPr>
        <p:txBody>
          <a:bodyPr/>
          <a:lstStyle/>
          <a:p>
            <a:r>
              <a:rPr lang="en-US" sz="2800" dirty="0"/>
              <a:t/>
            </a:r>
            <a:br>
              <a:rPr lang="en-US" sz="2800" dirty="0"/>
            </a:br>
            <a:r>
              <a:rPr lang="en-US" sz="2800" dirty="0"/>
              <a:t/>
            </a:r>
            <a:br>
              <a:rPr lang="en-US" sz="2800" dirty="0"/>
            </a:br>
            <a:r>
              <a:rPr lang="en-US" sz="2000" dirty="0"/>
              <a:t>Write up your observations /quotes /what you heard/ what people think/ what you inferred/ what stories they told/ how they acted and place them on the wall chart </a:t>
            </a:r>
            <a:br>
              <a:rPr lang="en-US" sz="2000" dirty="0"/>
            </a:br>
            <a:r>
              <a:rPr lang="en-US" sz="2000" dirty="0"/>
              <a:t/>
            </a:r>
            <a:br>
              <a:rPr lang="en-US" sz="2000" dirty="0"/>
            </a:br>
            <a:r>
              <a:rPr lang="en-US" sz="2000" dirty="0"/>
              <a:t>Use sharpies</a:t>
            </a:r>
            <a:br>
              <a:rPr lang="en-US" sz="2000" dirty="0"/>
            </a:br>
            <a:r>
              <a:rPr lang="en-US" sz="2000" dirty="0"/>
              <a:t>One statement per post-it</a:t>
            </a:r>
            <a:br>
              <a:rPr lang="en-US" sz="2000" dirty="0"/>
            </a:br>
            <a:r>
              <a:rPr lang="en-US" sz="2000" dirty="0"/>
              <a:t>Write clearly</a:t>
            </a:r>
            <a:br>
              <a:rPr lang="en-US" sz="2000" dirty="0"/>
            </a:br>
            <a:r>
              <a:rPr lang="en-US" sz="2800" dirty="0"/>
              <a:t/>
            </a:r>
            <a:br>
              <a:rPr lang="en-US" sz="2800" dirty="0"/>
            </a:br>
            <a:r>
              <a:rPr lang="en-US" sz="2800" dirty="0"/>
              <a:t/>
            </a:r>
            <a:br>
              <a:rPr lang="en-US" sz="2800" dirty="0"/>
            </a:br>
            <a:r>
              <a:rPr lang="en-US" dirty="0"/>
              <a:t/>
            </a:r>
            <a:br>
              <a:rPr lang="en-US" dirty="0"/>
            </a:br>
            <a:r>
              <a:rPr lang="en-US" dirty="0"/>
              <a:t/>
            </a:r>
            <a:br>
              <a:rPr lang="en-US" dirty="0"/>
            </a:br>
            <a:r>
              <a:rPr lang="en-US" sz="1200" dirty="0"/>
              <a:t/>
            </a:r>
            <a:br>
              <a:rPr lang="en-US" sz="1200" dirty="0"/>
            </a:br>
            <a:r>
              <a:rPr lang="en-US" sz="1200" dirty="0"/>
              <a:t>.</a:t>
            </a:r>
          </a:p>
        </p:txBody>
      </p:sp>
      <p:sp>
        <p:nvSpPr>
          <p:cNvPr id="13" name="Text Placeholder 12"/>
          <p:cNvSpPr>
            <a:spLocks noGrp="1"/>
          </p:cNvSpPr>
          <p:nvPr>
            <p:ph type="body" sz="quarter" idx="14"/>
          </p:nvPr>
        </p:nvSpPr>
        <p:spPr>
          <a:xfrm>
            <a:off x="6301885" y="5063613"/>
            <a:ext cx="4198967" cy="1111030"/>
          </a:xfrm>
        </p:spPr>
        <p:txBody>
          <a:bodyPr/>
          <a:lstStyle/>
          <a:p>
            <a:r>
              <a:rPr lang="en-US"/>
              <a:t> </a:t>
            </a:r>
            <a:r>
              <a:rPr lang="en-US" sz="1000"/>
              <a:t>Image from </a:t>
            </a:r>
            <a:r>
              <a:rPr lang="en-US" sz="1000" err="1"/>
              <a:t>Curedale</a:t>
            </a:r>
            <a:r>
              <a:rPr lang="en-US" sz="1000"/>
              <a:t>, R. (2016). </a:t>
            </a:r>
            <a:r>
              <a:rPr lang="en-US" sz="1000" i="1"/>
              <a:t>Design thinking: process &amp; methods</a:t>
            </a:r>
            <a:r>
              <a:rPr lang="en-US" sz="1000"/>
              <a:t> (4th edition). Los Angeles, CA: Design Community College.</a:t>
            </a:r>
          </a:p>
          <a:p>
            <a:endParaRPr lang="en-US"/>
          </a:p>
        </p:txBody>
      </p:sp>
      <p:pic>
        <p:nvPicPr>
          <p:cNvPr id="7" name="Picture 6" descr="Asterix Patter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2009" y="211780"/>
            <a:ext cx="1709615" cy="1662544"/>
          </a:xfrm>
          <a:prstGeom prst="rect">
            <a:avLst/>
          </a:prstGeom>
        </p:spPr>
      </p:pic>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a:xfrm rot="5400000">
            <a:off x="703263" y="877888"/>
            <a:ext cx="5197475" cy="5197475"/>
          </a:xfrm>
        </p:spPr>
      </p:pic>
    </p:spTree>
    <p:extLst>
      <p:ext uri="{BB962C8B-B14F-4D97-AF65-F5344CB8AC3E}">
        <p14:creationId xmlns:p14="http://schemas.microsoft.com/office/powerpoint/2010/main" val="862595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202" y="1794510"/>
            <a:ext cx="9516445" cy="2597876"/>
          </a:xfrm>
          <a:prstGeom prst="rect">
            <a:avLst/>
          </a:prstGeom>
        </p:spPr>
        <p:txBody>
          <a:bodyPr/>
          <a:lstStyle/>
          <a:p>
            <a:r>
              <a:rPr lang="en-US" dirty="0">
                <a:solidFill>
                  <a:srgbClr val="139A70"/>
                </a:solidFill>
              </a:rPr>
              <a:t>Define</a:t>
            </a:r>
            <a:r>
              <a:rPr lang="en-US" dirty="0"/>
              <a:t>  </a:t>
            </a:r>
            <a:r>
              <a:rPr lang="mr-IN" dirty="0"/>
              <a:t>–</a:t>
            </a:r>
            <a:r>
              <a:rPr lang="en-US" dirty="0"/>
              <a:t> </a:t>
            </a:r>
            <a:r>
              <a:rPr lang="en-US" sz="2800" dirty="0"/>
              <a:t>draw upon what you know</a:t>
            </a:r>
            <a:br>
              <a:rPr lang="en-US" sz="2800" dirty="0"/>
            </a:br>
            <a:r>
              <a:rPr lang="en-US" sz="2800" dirty="0"/>
              <a:t>interpret and weigh up the findings, establish a common knowledge base, identify the real challenge</a:t>
            </a:r>
            <a:br>
              <a:rPr lang="en-US" sz="2800" dirty="0"/>
            </a:br>
            <a:r>
              <a:rPr lang="en-US" sz="2800" dirty="0"/>
              <a:t/>
            </a:r>
            <a:br>
              <a:rPr lang="en-US" sz="2800" dirty="0"/>
            </a:br>
            <a:r>
              <a:rPr lang="en-US" sz="2800" dirty="0"/>
              <a:t>There are lots of tools - How might we question, affinity map, empathy maps, persona, journey maps, creativity brief – we will use affinity maps and how might we questions</a:t>
            </a:r>
            <a:br>
              <a:rPr lang="en-US" sz="2800" dirty="0"/>
            </a:br>
            <a:endParaRPr lang="en-US" sz="2800" dirty="0"/>
          </a:p>
        </p:txBody>
      </p:sp>
      <p:sp>
        <p:nvSpPr>
          <p:cNvPr id="15" name="Content Placeholder 13"/>
          <p:cNvSpPr txBox="1">
            <a:spLocks/>
          </p:cNvSpPr>
          <p:nvPr/>
        </p:nvSpPr>
        <p:spPr>
          <a:xfrm>
            <a:off x="2895599" y="3963989"/>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400"/>
              <a:t>.</a:t>
            </a:r>
          </a:p>
        </p:txBody>
      </p:sp>
      <p:pic>
        <p:nvPicPr>
          <p:cNvPr id="10" name="Picture 9" descr="Double Arc Dark 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4532" y="342409"/>
            <a:ext cx="1725245" cy="1725245"/>
          </a:xfrm>
          <a:prstGeom prst="rect">
            <a:avLst/>
          </a:prstGeom>
        </p:spPr>
      </p:pic>
    </p:spTree>
    <p:extLst>
      <p:ext uri="{BB962C8B-B14F-4D97-AF65-F5344CB8AC3E}">
        <p14:creationId xmlns:p14="http://schemas.microsoft.com/office/powerpoint/2010/main" val="287670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1" b="31"/>
          <a:stretch>
            <a:fillRect/>
          </a:stretch>
        </p:blipFill>
        <p:spPr>
          <a:xfrm rot="3437677">
            <a:off x="6319931" y="879232"/>
            <a:ext cx="5198725" cy="5196742"/>
          </a:xfrm>
        </p:spPr>
      </p:pic>
      <p:sp>
        <p:nvSpPr>
          <p:cNvPr id="3" name="Title 2"/>
          <p:cNvSpPr>
            <a:spLocks noGrp="1"/>
          </p:cNvSpPr>
          <p:nvPr>
            <p:ph type="title"/>
          </p:nvPr>
        </p:nvSpPr>
        <p:spPr>
          <a:xfrm>
            <a:off x="838200" y="342409"/>
            <a:ext cx="5521569" cy="980427"/>
          </a:xfrm>
        </p:spPr>
        <p:txBody>
          <a:bodyPr/>
          <a:lstStyle/>
          <a:p>
            <a:r>
              <a:rPr lang="en-US">
                <a:solidFill>
                  <a:srgbClr val="7030A0"/>
                </a:solidFill>
              </a:rPr>
              <a:t>Affinity mapping </a:t>
            </a:r>
          </a:p>
        </p:txBody>
      </p:sp>
      <p:pic>
        <p:nvPicPr>
          <p:cNvPr id="7" name="Picture Placeholder 6" descr="A close up of a logo&#10;&#10;Description automatically generated">
            <a:extLst>
              <a:ext uri="{FF2B5EF4-FFF2-40B4-BE49-F238E27FC236}">
                <a16:creationId xmlns:a16="http://schemas.microsoft.com/office/drawing/2014/main" id="{4B7F2CA1-B067-421C-81D1-7AB35296966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
        <p:nvSpPr>
          <p:cNvPr id="5" name="Text Placeholder 4"/>
          <p:cNvSpPr>
            <a:spLocks noGrp="1"/>
          </p:cNvSpPr>
          <p:nvPr>
            <p:ph type="body" sz="quarter" idx="14"/>
          </p:nvPr>
        </p:nvSpPr>
        <p:spPr>
          <a:xfrm>
            <a:off x="840885" y="1555668"/>
            <a:ext cx="5518883" cy="5302332"/>
          </a:xfrm>
        </p:spPr>
        <p:txBody>
          <a:bodyPr/>
          <a:lstStyle/>
          <a:p>
            <a:r>
              <a:rPr lang="en-US" dirty="0"/>
              <a:t>Cluster </a:t>
            </a:r>
            <a:r>
              <a:rPr lang="mr-IN" dirty="0"/>
              <a:t>–</a:t>
            </a:r>
            <a:r>
              <a:rPr lang="en-US" dirty="0"/>
              <a:t> what things have affinity with each other </a:t>
            </a:r>
          </a:p>
          <a:p>
            <a:r>
              <a:rPr lang="en-US" dirty="0"/>
              <a:t>Make sense of the cluster by turning it into a sentence </a:t>
            </a:r>
            <a:r>
              <a:rPr lang="en-US" b="1" dirty="0"/>
              <a:t>(this is called an insight)</a:t>
            </a:r>
          </a:p>
          <a:p>
            <a:r>
              <a:rPr lang="en-US" dirty="0"/>
              <a:t>E.g. People want to feel welcomed when they attend an event so they are comfortable participating</a:t>
            </a:r>
          </a:p>
          <a:p>
            <a:r>
              <a:rPr lang="en-US" dirty="0"/>
              <a:t>E.g. When people are welcomed at an event they spend more money.</a:t>
            </a:r>
          </a:p>
          <a:p>
            <a:endParaRPr lang="en-US" dirty="0"/>
          </a:p>
          <a:p>
            <a:r>
              <a:rPr lang="en-US" dirty="0">
                <a:solidFill>
                  <a:srgbClr val="7030A0"/>
                </a:solidFill>
              </a:rPr>
              <a:t>We look for actionable insights  </a:t>
            </a:r>
          </a:p>
          <a:p>
            <a:endParaRPr lang="en-US" sz="1000" dirty="0">
              <a:solidFill>
                <a:srgbClr val="7030A0"/>
              </a:solidFill>
            </a:endParaRPr>
          </a:p>
          <a:p>
            <a:r>
              <a:rPr lang="en-US" sz="1000" dirty="0"/>
              <a:t>Image from </a:t>
            </a:r>
            <a:r>
              <a:rPr lang="en-US" sz="1000" dirty="0" err="1"/>
              <a:t>Curedale</a:t>
            </a:r>
            <a:r>
              <a:rPr lang="en-US" sz="1000" dirty="0"/>
              <a:t>, R. (2016). </a:t>
            </a:r>
            <a:r>
              <a:rPr lang="en-US" sz="1000" i="1" dirty="0"/>
              <a:t>Design thinking: process &amp; methods</a:t>
            </a:r>
            <a:r>
              <a:rPr lang="en-US" sz="1000" dirty="0"/>
              <a:t> (4th edition). Los Angeles, CA: Design Community College.</a:t>
            </a:r>
          </a:p>
          <a:p>
            <a:endParaRPr lang="en-US" dirty="0"/>
          </a:p>
        </p:txBody>
      </p:sp>
    </p:spTree>
    <p:extLst>
      <p:ext uri="{BB962C8B-B14F-4D97-AF65-F5344CB8AC3E}">
        <p14:creationId xmlns:p14="http://schemas.microsoft.com/office/powerpoint/2010/main" val="273188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Title 3"/>
          <p:cNvSpPr>
            <a:spLocks noGrp="1"/>
          </p:cNvSpPr>
          <p:nvPr>
            <p:ph type="ctrTitle"/>
          </p:nvPr>
        </p:nvSpPr>
        <p:spPr/>
        <p:txBody>
          <a:bodyPr/>
          <a:lstStyle/>
          <a:p>
            <a:r>
              <a:rPr lang="en-US"/>
              <a:t>Lets warm up</a:t>
            </a:r>
            <a:r>
              <a:rPr lang="mr-IN"/>
              <a:t>…</a:t>
            </a:r>
            <a:r>
              <a:rPr lang="en-US"/>
              <a:t>.  </a:t>
            </a:r>
          </a:p>
        </p:txBody>
      </p:sp>
    </p:spTree>
    <p:extLst>
      <p:ext uri="{BB962C8B-B14F-4D97-AF65-F5344CB8AC3E}">
        <p14:creationId xmlns:p14="http://schemas.microsoft.com/office/powerpoint/2010/main" val="1449281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299200" y="746126"/>
            <a:ext cx="5521569" cy="2292042"/>
          </a:xfrm>
        </p:spPr>
        <p:txBody>
          <a:bodyPr/>
          <a:lstStyle/>
          <a:p>
            <a:r>
              <a:rPr lang="en-US" dirty="0"/>
              <a:t>Share back 2-3  insights</a:t>
            </a:r>
          </a:p>
        </p:txBody>
      </p:sp>
      <p:sp>
        <p:nvSpPr>
          <p:cNvPr id="13" name="Text Placeholder 12"/>
          <p:cNvSpPr>
            <a:spLocks noGrp="1"/>
          </p:cNvSpPr>
          <p:nvPr>
            <p:ph type="body" sz="quarter" idx="14"/>
          </p:nvPr>
        </p:nvSpPr>
        <p:spPr>
          <a:xfrm>
            <a:off x="6301885" y="5063613"/>
            <a:ext cx="4198967" cy="1111030"/>
          </a:xfrm>
        </p:spPr>
        <p:txBody>
          <a:bodyPr/>
          <a:lstStyle/>
          <a:p>
            <a:r>
              <a:rPr lang="en-US"/>
              <a:t> </a:t>
            </a:r>
          </a:p>
        </p:txBody>
      </p:sp>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a:xfrm rot="5400000">
            <a:off x="703263" y="877888"/>
            <a:ext cx="5197475" cy="5197475"/>
          </a:xfrm>
        </p:spPr>
      </p:pic>
    </p:spTree>
    <p:extLst>
      <p:ext uri="{BB962C8B-B14F-4D97-AF65-F5344CB8AC3E}">
        <p14:creationId xmlns:p14="http://schemas.microsoft.com/office/powerpoint/2010/main" val="434320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a:xfrm rot="5400000">
            <a:off x="703263" y="877888"/>
            <a:ext cx="5197475" cy="5197475"/>
          </a:xfrm>
        </p:spPr>
      </p:pic>
      <p:sp>
        <p:nvSpPr>
          <p:cNvPr id="10" name="Title 9"/>
          <p:cNvSpPr>
            <a:spLocks noGrp="1"/>
          </p:cNvSpPr>
          <p:nvPr>
            <p:ph type="title"/>
          </p:nvPr>
        </p:nvSpPr>
        <p:spPr>
          <a:xfrm>
            <a:off x="5985164" y="746125"/>
            <a:ext cx="5835605" cy="5329238"/>
          </a:xfrm>
        </p:spPr>
        <p:txBody>
          <a:bodyPr/>
          <a:lstStyle/>
          <a:p>
            <a:r>
              <a:rPr lang="en-US" dirty="0"/>
              <a:t>Create a ‘How </a:t>
            </a:r>
            <a:r>
              <a:rPr lang="en-US"/>
              <a:t>Might We’ </a:t>
            </a:r>
            <a:r>
              <a:rPr lang="en-US" dirty="0"/>
              <a:t>question for 2 or 3 of your insights</a:t>
            </a:r>
          </a:p>
        </p:txBody>
      </p:sp>
      <p:sp>
        <p:nvSpPr>
          <p:cNvPr id="13" name="Text Placeholder 12"/>
          <p:cNvSpPr>
            <a:spLocks noGrp="1"/>
          </p:cNvSpPr>
          <p:nvPr>
            <p:ph type="body" sz="quarter" idx="14"/>
          </p:nvPr>
        </p:nvSpPr>
        <p:spPr>
          <a:xfrm>
            <a:off x="6301885" y="5063613"/>
            <a:ext cx="4198967" cy="1111030"/>
          </a:xfrm>
        </p:spPr>
        <p:txBody>
          <a:bodyPr/>
          <a:lstStyle/>
          <a:p>
            <a:r>
              <a:rPr lang="en-US"/>
              <a:t> </a:t>
            </a:r>
          </a:p>
        </p:txBody>
      </p:sp>
      <p:pic>
        <p:nvPicPr>
          <p:cNvPr id="7" name="Picture 6" descr="Double Arc Dark 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4532" y="342409"/>
            <a:ext cx="1725245" cy="1725245"/>
          </a:xfrm>
          <a:prstGeom prst="rect">
            <a:avLst/>
          </a:prstGeom>
        </p:spPr>
      </p:pic>
    </p:spTree>
    <p:extLst>
      <p:ext uri="{BB962C8B-B14F-4D97-AF65-F5344CB8AC3E}">
        <p14:creationId xmlns:p14="http://schemas.microsoft.com/office/powerpoint/2010/main" val="247121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
        <p:nvSpPr>
          <p:cNvPr id="2" name="Title 1"/>
          <p:cNvSpPr>
            <a:spLocks noGrp="1"/>
          </p:cNvSpPr>
          <p:nvPr>
            <p:ph type="title"/>
          </p:nvPr>
        </p:nvSpPr>
        <p:spPr/>
        <p:txBody>
          <a:bodyPr/>
          <a:lstStyle/>
          <a:p>
            <a:r>
              <a:rPr lang="en-US"/>
              <a:t>Shareback</a:t>
            </a:r>
          </a:p>
        </p:txBody>
      </p:sp>
      <p:sp>
        <p:nvSpPr>
          <p:cNvPr id="6" name="Text Placeholder 5"/>
          <p:cNvSpPr>
            <a:spLocks noGrp="1"/>
          </p:cNvSpPr>
          <p:nvPr>
            <p:ph type="body" sz="quarter" idx="14"/>
          </p:nvPr>
        </p:nvSpPr>
        <p:spPr/>
        <p:txBody>
          <a:bodyPr/>
          <a:lstStyle/>
          <a:p>
            <a:r>
              <a:rPr lang="en-US" dirty="0">
                <a:latin typeface="Montserrat Medium" charset="0"/>
                <a:ea typeface="Montserrat Medium" charset="0"/>
                <a:cs typeface="Montserrat Medium" charset="0"/>
              </a:rPr>
              <a:t>Choose one HMW  question to focus on as a group</a:t>
            </a:r>
          </a:p>
          <a:p>
            <a:endParaRPr lang="en-US" dirty="0">
              <a:latin typeface="Montserrat Medium" charset="0"/>
            </a:endParaRPr>
          </a:p>
          <a:p>
            <a:r>
              <a:rPr lang="en-US" dirty="0">
                <a:latin typeface="Montserrat Medium" charset="0"/>
              </a:rPr>
              <a:t>Share it with us</a:t>
            </a:r>
            <a:endParaRPr lang="en-US" dirty="0"/>
          </a:p>
        </p:txBody>
      </p:sp>
    </p:spTree>
    <p:extLst>
      <p:ext uri="{BB962C8B-B14F-4D97-AF65-F5344CB8AC3E}">
        <p14:creationId xmlns:p14="http://schemas.microsoft.com/office/powerpoint/2010/main" val="610241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9179" y="1502702"/>
            <a:ext cx="9516445" cy="3954780"/>
          </a:xfrm>
          <a:prstGeom prst="rect">
            <a:avLst/>
          </a:prstGeom>
        </p:spPr>
        <p:txBody>
          <a:bodyPr/>
          <a:lstStyle/>
          <a:p>
            <a:r>
              <a:rPr lang="en-US" dirty="0"/>
              <a:t>Ideate  </a:t>
            </a:r>
            <a:r>
              <a:rPr lang="mr-IN" dirty="0"/>
              <a:t>–</a:t>
            </a:r>
            <a:r>
              <a:rPr lang="en-US" dirty="0"/>
              <a:t> </a:t>
            </a:r>
            <a:r>
              <a:rPr lang="en-US" sz="2800" dirty="0"/>
              <a:t>at this stage we use various methods and approaches to heighten creativity. It</a:t>
            </a:r>
            <a:r>
              <a:rPr lang="mr-IN" sz="2800" dirty="0"/>
              <a:t>’</a:t>
            </a:r>
            <a:r>
              <a:rPr lang="en-US" sz="2800" dirty="0"/>
              <a:t>s a very visual stage and the goal is to develop as many different concepts as possible. It may include or exclude limiting factors</a:t>
            </a:r>
            <a:br>
              <a:rPr lang="en-US" sz="2800" dirty="0"/>
            </a:br>
            <a:r>
              <a:rPr lang="en-US" sz="2800" dirty="0"/>
              <a:t/>
            </a:r>
            <a:br>
              <a:rPr lang="en-US" sz="2800" dirty="0"/>
            </a:br>
            <a:r>
              <a:rPr lang="en-US" sz="2800" dirty="0"/>
              <a:t>We use various brainstorms, include/exclude limiting factors, lotus, SCAMPER</a:t>
            </a:r>
          </a:p>
        </p:txBody>
      </p:sp>
      <p:sp>
        <p:nvSpPr>
          <p:cNvPr id="15" name="Content Placeholder 13"/>
          <p:cNvSpPr txBox="1">
            <a:spLocks/>
          </p:cNvSpPr>
          <p:nvPr/>
        </p:nvSpPr>
        <p:spPr>
          <a:xfrm>
            <a:off x="2895599" y="3963989"/>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400"/>
              <a:t>.</a:t>
            </a:r>
          </a:p>
        </p:txBody>
      </p:sp>
      <p:pic>
        <p:nvPicPr>
          <p:cNvPr id="10" name="Picture 9" descr="Rounded Cross Pattern Yel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021" y="330114"/>
            <a:ext cx="1701800" cy="1689600"/>
          </a:xfrm>
          <a:prstGeom prst="rect">
            <a:avLst/>
          </a:prstGeom>
        </p:spPr>
      </p:pic>
    </p:spTree>
    <p:extLst>
      <p:ext uri="{BB962C8B-B14F-4D97-AF65-F5344CB8AC3E}">
        <p14:creationId xmlns:p14="http://schemas.microsoft.com/office/powerpoint/2010/main" val="910769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Ideas </a:t>
            </a:r>
            <a:r>
              <a:rPr lang="mr-IN"/>
              <a:t>…</a:t>
            </a:r>
            <a:r>
              <a:rPr lang="en-US"/>
              <a:t>.</a:t>
            </a:r>
          </a:p>
        </p:txBody>
      </p:sp>
      <p:sp>
        <p:nvSpPr>
          <p:cNvPr id="5" name="Text Placeholder 4"/>
          <p:cNvSpPr>
            <a:spLocks noGrp="1"/>
          </p:cNvSpPr>
          <p:nvPr>
            <p:ph type="body" sz="quarter" idx="14"/>
          </p:nvPr>
        </p:nvSpPr>
        <p:spPr>
          <a:xfrm>
            <a:off x="267630" y="2386361"/>
            <a:ext cx="4393648" cy="3788282"/>
          </a:xfrm>
        </p:spPr>
        <p:txBody>
          <a:bodyPr lIns="0" tIns="0" rIns="0" bIns="0" numCol="1" spcCol="360000" anchor="t">
            <a:noAutofit/>
          </a:bodyPr>
          <a:lstStyle/>
          <a:p>
            <a:r>
              <a:rPr lang="en-US"/>
              <a:t>Clear short sentences.</a:t>
            </a:r>
          </a:p>
          <a:p>
            <a:endParaRPr lang="en-US"/>
          </a:p>
          <a:p>
            <a:r>
              <a:rPr lang="en-US"/>
              <a:t>Diagrams with a bit of detail.</a:t>
            </a:r>
          </a:p>
          <a:p>
            <a:endParaRPr lang="en-US"/>
          </a:p>
          <a:p>
            <a:r>
              <a:rPr lang="en-US"/>
              <a:t>Ideas (not ideals or outcomes)</a:t>
            </a:r>
          </a:p>
          <a:p>
            <a:endParaRPr lang="en-US"/>
          </a:p>
          <a:p>
            <a:endParaRPr lang="en-US"/>
          </a:p>
        </p:txBody>
      </p:sp>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210" b="15210"/>
          <a:stretch>
            <a:fillRect/>
          </a:stretch>
        </p:blipFill>
        <p:spPr>
          <a:xfrm rot="6863917">
            <a:off x="5461713" y="953903"/>
            <a:ext cx="5310490" cy="5048838"/>
          </a:xfrm>
        </p:spPr>
      </p:pic>
      <p:pic>
        <p:nvPicPr>
          <p:cNvPr id="7" name="Picture 6" descr="Rounded Cross Pattern Yel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021" y="330114"/>
            <a:ext cx="1701800" cy="1689600"/>
          </a:xfrm>
          <a:prstGeom prst="rect">
            <a:avLst/>
          </a:prstGeom>
        </p:spPr>
      </p:pic>
    </p:spTree>
    <p:extLst>
      <p:ext uri="{BB962C8B-B14F-4D97-AF65-F5344CB8AC3E}">
        <p14:creationId xmlns:p14="http://schemas.microsoft.com/office/powerpoint/2010/main" val="53306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
        <p:nvSpPr>
          <p:cNvPr id="6" name="Title 5"/>
          <p:cNvSpPr>
            <a:spLocks noGrp="1"/>
          </p:cNvSpPr>
          <p:nvPr>
            <p:ph type="title"/>
          </p:nvPr>
        </p:nvSpPr>
        <p:spPr>
          <a:xfrm>
            <a:off x="838200" y="746126"/>
            <a:ext cx="5521569" cy="2149474"/>
          </a:xfrm>
        </p:spPr>
        <p:txBody>
          <a:bodyPr/>
          <a:lstStyle/>
          <a:p>
            <a:r>
              <a:rPr lang="en-US"/>
              <a:t>individual brainstorming</a:t>
            </a:r>
            <a:r>
              <a:rPr lang="mr-IN"/>
              <a:t>…</a:t>
            </a:r>
            <a:r>
              <a:rPr lang="en-US"/>
              <a:t>on your own </a:t>
            </a:r>
          </a:p>
        </p:txBody>
      </p:sp>
      <p:pic>
        <p:nvPicPr>
          <p:cNvPr id="10" name="Picture Placeholder 9" descr="Design Hub_D Icon_RGB_4.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
        <p:nvSpPr>
          <p:cNvPr id="9" name="Text Placeholder 8"/>
          <p:cNvSpPr>
            <a:spLocks noGrp="1"/>
          </p:cNvSpPr>
          <p:nvPr>
            <p:ph type="body" sz="quarter" idx="14"/>
          </p:nvPr>
        </p:nvSpPr>
        <p:spPr>
          <a:xfrm>
            <a:off x="840886" y="3588327"/>
            <a:ext cx="4541960" cy="2586316"/>
          </a:xfrm>
        </p:spPr>
        <p:txBody>
          <a:bodyPr/>
          <a:lstStyle/>
          <a:p>
            <a:r>
              <a:rPr lang="en-US" sz="3200" b="1">
                <a:solidFill>
                  <a:srgbClr val="00B0F0"/>
                </a:solidFill>
              </a:rPr>
              <a:t>Brainstorming rules </a:t>
            </a:r>
          </a:p>
          <a:p>
            <a:endParaRPr lang="en-US" b="1"/>
          </a:p>
          <a:p>
            <a:r>
              <a:rPr lang="en-US"/>
              <a:t>one idea per post-it</a:t>
            </a:r>
          </a:p>
          <a:p>
            <a:r>
              <a:rPr lang="en-US"/>
              <a:t>be visual</a:t>
            </a:r>
          </a:p>
          <a:p>
            <a:r>
              <a:rPr lang="en-US"/>
              <a:t>defer judgement </a:t>
            </a:r>
          </a:p>
          <a:p>
            <a:r>
              <a:rPr lang="en-US"/>
              <a:t>build on each others ideas</a:t>
            </a:r>
          </a:p>
          <a:p>
            <a:endParaRPr lang="en-US"/>
          </a:p>
        </p:txBody>
      </p:sp>
      <p:pic>
        <p:nvPicPr>
          <p:cNvPr id="7" name="Picture 6" descr="Rounded Cross Pattern Yell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1021" y="330114"/>
            <a:ext cx="1701800" cy="1689600"/>
          </a:xfrm>
          <a:prstGeom prst="rect">
            <a:avLst/>
          </a:prstGeom>
        </p:spPr>
      </p:pic>
    </p:spTree>
    <p:extLst>
      <p:ext uri="{BB962C8B-B14F-4D97-AF65-F5344CB8AC3E}">
        <p14:creationId xmlns:p14="http://schemas.microsoft.com/office/powerpoint/2010/main" val="1862768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489" r="12489"/>
          <a:stretch>
            <a:fillRect/>
          </a:stretch>
        </p:blipFill>
        <p:spPr>
          <a:xfrm>
            <a:off x="870086" y="746126"/>
            <a:ext cx="5121368" cy="5119415"/>
          </a:xfrm>
        </p:spPr>
      </p:pic>
      <p:sp>
        <p:nvSpPr>
          <p:cNvPr id="3" name="Title 2"/>
          <p:cNvSpPr>
            <a:spLocks noGrp="1"/>
          </p:cNvSpPr>
          <p:nvPr>
            <p:ph type="title"/>
          </p:nvPr>
        </p:nvSpPr>
        <p:spPr>
          <a:xfrm>
            <a:off x="6299200" y="746125"/>
            <a:ext cx="5521569" cy="1467685"/>
          </a:xfrm>
        </p:spPr>
        <p:txBody>
          <a:bodyPr/>
          <a:lstStyle/>
          <a:p>
            <a:r>
              <a:rPr lang="en-US"/>
              <a:t>Share and cluster </a:t>
            </a:r>
          </a:p>
        </p:txBody>
      </p:sp>
      <p:sp>
        <p:nvSpPr>
          <p:cNvPr id="5" name="Text Placeholder 4"/>
          <p:cNvSpPr>
            <a:spLocks noGrp="1"/>
          </p:cNvSpPr>
          <p:nvPr>
            <p:ph type="body" sz="quarter" idx="14"/>
          </p:nvPr>
        </p:nvSpPr>
        <p:spPr>
          <a:xfrm>
            <a:off x="6301885" y="2617525"/>
            <a:ext cx="5030422" cy="3061380"/>
          </a:xfrm>
        </p:spPr>
        <p:txBody>
          <a:bodyPr/>
          <a:lstStyle/>
          <a:p>
            <a:r>
              <a:rPr lang="en-US" dirty="0"/>
              <a:t>Make sure everyone speaks and listens </a:t>
            </a:r>
            <a:r>
              <a:rPr lang="mr-IN" dirty="0"/>
              <a:t>–</a:t>
            </a:r>
            <a:r>
              <a:rPr lang="en-US" dirty="0"/>
              <a:t> one at a time</a:t>
            </a:r>
          </a:p>
          <a:p>
            <a:endParaRPr lang="en-US" dirty="0"/>
          </a:p>
          <a:p>
            <a:r>
              <a:rPr lang="en-US" dirty="0"/>
              <a:t>Build on ideas</a:t>
            </a:r>
          </a:p>
          <a:p>
            <a:endParaRPr lang="en-US" dirty="0"/>
          </a:p>
          <a:p>
            <a:r>
              <a:rPr lang="en-US" dirty="0"/>
              <a:t>Cluster common ideas</a:t>
            </a:r>
          </a:p>
        </p:txBody>
      </p:sp>
      <p:pic>
        <p:nvPicPr>
          <p:cNvPr id="7" name="Picture 6" descr="Rounded Cross Pattern Yel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715" y="0"/>
            <a:ext cx="1701800" cy="1689600"/>
          </a:xfrm>
          <a:prstGeom prst="rect">
            <a:avLst/>
          </a:prstGeom>
        </p:spPr>
      </p:pic>
    </p:spTree>
    <p:extLst>
      <p:ext uri="{BB962C8B-B14F-4D97-AF65-F5344CB8AC3E}">
        <p14:creationId xmlns:p14="http://schemas.microsoft.com/office/powerpoint/2010/main" val="635728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189" y="188442"/>
            <a:ext cx="10515600" cy="1325563"/>
          </a:xfrm>
        </p:spPr>
        <p:txBody>
          <a:bodyPr/>
          <a:lstStyle/>
          <a:p>
            <a:r>
              <a:rPr lang="en-NZ" b="1">
                <a:latin typeface="Calibri"/>
                <a:cs typeface="Calibri"/>
              </a:rPr>
              <a:t>“What if…”</a:t>
            </a:r>
            <a:br>
              <a:rPr lang="en-NZ" b="1">
                <a:latin typeface="Calibri"/>
                <a:cs typeface="Calibri"/>
              </a:rPr>
            </a:br>
            <a:r>
              <a:rPr lang="en-NZ" sz="2800" b="1">
                <a:latin typeface="Calibri"/>
                <a:cs typeface="Calibri"/>
              </a:rPr>
              <a:t>Or come up with your own questions related to your insights.</a:t>
            </a:r>
            <a:endParaRPr lang="en-US" b="1">
              <a:latin typeface="Calibri"/>
              <a:cs typeface="Calibri"/>
            </a:endParaRPr>
          </a:p>
        </p:txBody>
      </p:sp>
      <p:graphicFrame>
        <p:nvGraphicFramePr>
          <p:cNvPr id="4" name="Content Placeholder 3"/>
          <p:cNvGraphicFramePr>
            <a:graphicFrameLocks noGrp="1"/>
          </p:cNvGraphicFramePr>
          <p:nvPr>
            <p:ph idx="1"/>
          </p:nvPr>
        </p:nvGraphicFramePr>
        <p:xfrm>
          <a:off x="4034117" y="1275847"/>
          <a:ext cx="7566213" cy="4622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2" name="Diagram 21"/>
          <p:cNvGraphicFramePr/>
          <p:nvPr/>
        </p:nvGraphicFramePr>
        <p:xfrm>
          <a:off x="587189" y="1514005"/>
          <a:ext cx="3923851" cy="43407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3" name="Rectangle 22"/>
          <p:cNvSpPr/>
          <p:nvPr/>
        </p:nvSpPr>
        <p:spPr>
          <a:xfrm>
            <a:off x="951792" y="6135222"/>
            <a:ext cx="10847295" cy="830997"/>
          </a:xfrm>
          <a:prstGeom prst="rect">
            <a:avLst/>
          </a:prstGeom>
        </p:spPr>
        <p:txBody>
          <a:bodyPr wrap="square">
            <a:spAutoFit/>
          </a:bodyPr>
          <a:lstStyle/>
          <a:p>
            <a:pPr algn="r"/>
            <a:r>
              <a:rPr lang="en-NZ" sz="2400" b="1" i="1"/>
              <a:t>Put best ideas on the wall, share, and gather feedback.</a:t>
            </a:r>
          </a:p>
          <a:p>
            <a:endParaRPr lang="en-NZ" sz="2400"/>
          </a:p>
        </p:txBody>
      </p:sp>
    </p:spTree>
    <p:extLst>
      <p:ext uri="{BB962C8B-B14F-4D97-AF65-F5344CB8AC3E}">
        <p14:creationId xmlns:p14="http://schemas.microsoft.com/office/powerpoint/2010/main" val="4100412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a:t/>
            </a:r>
            <a:br>
              <a:rPr lang="en-NZ" b="1"/>
            </a:br>
            <a:r>
              <a:rPr lang="en-NZ" b="1"/>
              <a:t>   </a:t>
            </a:r>
            <a:endParaRPr lang="en-US" b="1"/>
          </a:p>
        </p:txBody>
      </p:sp>
      <p:sp>
        <p:nvSpPr>
          <p:cNvPr id="3" name="Content Placeholder 2"/>
          <p:cNvSpPr>
            <a:spLocks noGrp="1"/>
          </p:cNvSpPr>
          <p:nvPr>
            <p:ph idx="1"/>
          </p:nvPr>
        </p:nvSpPr>
        <p:spPr>
          <a:xfrm>
            <a:off x="838200" y="1825624"/>
            <a:ext cx="7167113" cy="4803775"/>
          </a:xfrm>
        </p:spPr>
        <p:txBody>
          <a:bodyPr>
            <a:normAutofit lnSpcReduction="10000"/>
          </a:bodyPr>
          <a:lstStyle/>
          <a:p>
            <a:pPr marL="0" indent="0">
              <a:buNone/>
            </a:pPr>
            <a:r>
              <a:rPr lang="en-NZ" b="1">
                <a:latin typeface="Calibri"/>
                <a:cs typeface="Calibri"/>
              </a:rPr>
              <a:t>Purpose: </a:t>
            </a:r>
            <a:r>
              <a:rPr lang="en-NZ">
                <a:latin typeface="Calibri"/>
                <a:cs typeface="Calibri"/>
              </a:rPr>
              <a:t>Create new connections and insights </a:t>
            </a:r>
          </a:p>
          <a:p>
            <a:pPr marL="0" indent="0">
              <a:buNone/>
            </a:pPr>
            <a:r>
              <a:rPr lang="en-NZ">
                <a:latin typeface="Calibri"/>
                <a:cs typeface="Calibri"/>
              </a:rPr>
              <a:t>for the solution.</a:t>
            </a:r>
          </a:p>
          <a:p>
            <a:pPr marL="0" indent="0">
              <a:buNone/>
            </a:pPr>
            <a:endParaRPr lang="en-NZ" b="1">
              <a:latin typeface="Calibri"/>
              <a:cs typeface="Calibri"/>
            </a:endParaRPr>
          </a:p>
          <a:p>
            <a:pPr marL="0" indent="0">
              <a:buNone/>
            </a:pPr>
            <a:r>
              <a:rPr lang="en-NZ" b="1">
                <a:latin typeface="Calibri"/>
                <a:cs typeface="Calibri"/>
              </a:rPr>
              <a:t>Instructions:</a:t>
            </a:r>
          </a:p>
          <a:p>
            <a:r>
              <a:rPr lang="en-NZ">
                <a:latin typeface="Calibri"/>
                <a:cs typeface="Calibri"/>
              </a:rPr>
              <a:t>Use/create two lists of words</a:t>
            </a:r>
          </a:p>
          <a:p>
            <a:r>
              <a:rPr lang="en-NZ">
                <a:latin typeface="Calibri"/>
                <a:cs typeface="Calibri"/>
              </a:rPr>
              <a:t>Select three words from each list</a:t>
            </a:r>
          </a:p>
          <a:p>
            <a:r>
              <a:rPr lang="en-NZ">
                <a:latin typeface="Calibri"/>
                <a:cs typeface="Calibri"/>
              </a:rPr>
              <a:t>Develop ideas using these words </a:t>
            </a:r>
          </a:p>
          <a:p>
            <a:r>
              <a:rPr lang="en-NZ">
                <a:latin typeface="Calibri"/>
                <a:cs typeface="Calibri"/>
              </a:rPr>
              <a:t>Record ideas – quick illustrations/ descriptions on A5</a:t>
            </a:r>
          </a:p>
          <a:p>
            <a:pPr marL="0" indent="0" algn="r">
              <a:buNone/>
            </a:pPr>
            <a:r>
              <a:rPr lang="en-NZ" b="1" i="1">
                <a:latin typeface="Calibri"/>
                <a:cs typeface="Calibri"/>
              </a:rPr>
              <a:t>Feedback and record any new ideas.</a:t>
            </a:r>
          </a:p>
          <a:p>
            <a:endParaRPr lang="en-NZ">
              <a:latin typeface="Calibri"/>
              <a:cs typeface="Calibri"/>
            </a:endParaRPr>
          </a:p>
        </p:txBody>
      </p:sp>
      <p:pic>
        <p:nvPicPr>
          <p:cNvPr id="7" name="Picture 6" descr="&lt;strong&gt;heuristic&lt;/strong&gt; is a fallible means of solving a problem a &lt;strong&gt;heuristic&lt;/strong&g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589" y="1707941"/>
            <a:ext cx="3316391" cy="3240152"/>
          </a:xfrm>
          <a:prstGeom prst="rect">
            <a:avLst/>
          </a:prstGeom>
        </p:spPr>
      </p:pic>
      <p:sp>
        <p:nvSpPr>
          <p:cNvPr id="4" name="TextBox 3"/>
          <p:cNvSpPr txBox="1"/>
          <p:nvPr/>
        </p:nvSpPr>
        <p:spPr>
          <a:xfrm>
            <a:off x="638355" y="534838"/>
            <a:ext cx="7082287" cy="769441"/>
          </a:xfrm>
          <a:prstGeom prst="rect">
            <a:avLst/>
          </a:prstGeom>
          <a:noFill/>
        </p:spPr>
        <p:txBody>
          <a:bodyPr wrap="square" rtlCol="0">
            <a:spAutoFit/>
          </a:bodyPr>
          <a:lstStyle/>
          <a:p>
            <a:r>
              <a:rPr lang="en-NZ" sz="4400" b="1"/>
              <a:t>Heuristic Ideation </a:t>
            </a:r>
            <a:endParaRPr lang="en-NZ" sz="4400"/>
          </a:p>
        </p:txBody>
      </p:sp>
    </p:spTree>
    <p:extLst>
      <p:ext uri="{BB962C8B-B14F-4D97-AF65-F5344CB8AC3E}">
        <p14:creationId xmlns:p14="http://schemas.microsoft.com/office/powerpoint/2010/main" val="1863236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8906" r="28906"/>
          <a:stretch/>
        </p:blipFill>
        <p:spPr>
          <a:xfrm rot="5400000">
            <a:off x="2667000" y="-2667000"/>
            <a:ext cx="6858000" cy="12192000"/>
          </a:xfrm>
          <a:prstGeom prst="rect">
            <a:avLst/>
          </a:prstGeom>
        </p:spPr>
      </p:pic>
      <p:sp>
        <p:nvSpPr>
          <p:cNvPr id="10" name="Title 9"/>
          <p:cNvSpPr>
            <a:spLocks noGrp="1"/>
          </p:cNvSpPr>
          <p:nvPr>
            <p:ph type="title"/>
          </p:nvPr>
        </p:nvSpPr>
        <p:spPr>
          <a:xfrm>
            <a:off x="8022021" y="3231931"/>
            <a:ext cx="3852041" cy="1834056"/>
          </a:xfrm>
        </p:spPr>
        <p:txBody>
          <a:bodyPr vert="horz" lIns="91440" tIns="45720" rIns="91440" bIns="45720" rtlCol="0" anchor="b">
            <a:normAutofit/>
          </a:bodyPr>
          <a:lstStyle/>
          <a:p>
            <a:pPr algn="ctr">
              <a:lnSpc>
                <a:spcPct val="90000"/>
              </a:lnSpc>
            </a:pPr>
            <a:r>
              <a:rPr lang="en-US" sz="4000">
                <a:latin typeface="Montserrat" charset="0"/>
                <a:ea typeface="Montserrat" charset="0"/>
                <a:cs typeface="Montserrat" charset="0"/>
              </a:rPr>
              <a:t>Kai time!</a:t>
            </a:r>
          </a:p>
        </p:txBody>
      </p:sp>
      <p:sp>
        <p:nvSpPr>
          <p:cNvPr id="13" name="Text Placeholder 12"/>
          <p:cNvSpPr>
            <a:spLocks noGrp="1"/>
          </p:cNvSpPr>
          <p:nvPr>
            <p:ph type="body" sz="quarter" idx="14"/>
          </p:nvPr>
        </p:nvSpPr>
        <p:spPr>
          <a:xfrm>
            <a:off x="7782910" y="5242675"/>
            <a:ext cx="4330262" cy="683284"/>
          </a:xfrm>
        </p:spPr>
        <p:txBody>
          <a:bodyPr vert="horz" lIns="91440" tIns="45720" rIns="91440" bIns="45720" rtlCol="0">
            <a:normAutofit/>
          </a:bodyPr>
          <a:lstStyle/>
          <a:p>
            <a:pPr algn="ctr">
              <a:lnSpc>
                <a:spcPct val="90000"/>
              </a:lnSpc>
              <a:spcBef>
                <a:spcPts val="1000"/>
              </a:spcBef>
            </a:pPr>
            <a:r>
              <a:rPr lang="en-US" sz="2000">
                <a:latin typeface="+mn-lt"/>
                <a:cs typeface="+mn-cs"/>
              </a:rPr>
              <a:t> </a:t>
            </a:r>
          </a:p>
        </p:txBody>
      </p:sp>
      <p:pic>
        <p:nvPicPr>
          <p:cNvPr id="14" name="Picture Placeholder 13" descr="Design Hub_D Icon_RGB_3.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3" r="253"/>
          <a:stretch>
            <a:fillRect/>
          </a:stretch>
        </p:blipFill>
        <p:spPr/>
      </p:pic>
    </p:spTree>
    <p:extLst>
      <p:ext uri="{BB962C8B-B14F-4D97-AF65-F5344CB8AC3E}">
        <p14:creationId xmlns:p14="http://schemas.microsoft.com/office/powerpoint/2010/main" val="3528293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45843" y="1670276"/>
            <a:ext cx="8893819" cy="3612923"/>
          </a:xfrm>
        </p:spPr>
        <p:txBody>
          <a:bodyPr/>
          <a:lstStyle/>
          <a:p>
            <a:r>
              <a:rPr lang="en-US" sz="2800" dirty="0"/>
              <a:t>In pairs ( someone you don’t know very well )</a:t>
            </a:r>
            <a:br>
              <a:rPr lang="en-US" sz="2800" dirty="0"/>
            </a:br>
            <a:r>
              <a:rPr lang="en-US" sz="2800" dirty="0"/>
              <a:t/>
            </a:r>
            <a:br>
              <a:rPr lang="en-US" sz="2800" dirty="0"/>
            </a:br>
            <a:r>
              <a:rPr lang="en-US" sz="2800" dirty="0"/>
              <a:t>Spend two minutes each interviewing  each other. Ask lots of questions</a:t>
            </a:r>
            <a:br>
              <a:rPr lang="en-US" sz="2800" dirty="0"/>
            </a:br>
            <a:r>
              <a:rPr lang="en-US" sz="2800" dirty="0"/>
              <a:t/>
            </a:r>
            <a:br>
              <a:rPr lang="en-US" sz="2800" dirty="0"/>
            </a:br>
            <a:r>
              <a:rPr lang="en-US" sz="2800" dirty="0"/>
              <a:t>Build a prototype that tells a story of your partner</a:t>
            </a:r>
            <a:br>
              <a:rPr lang="en-US" sz="2800" dirty="0"/>
            </a:br>
            <a:r>
              <a:rPr lang="en-US" sz="2800" dirty="0"/>
              <a:t/>
            </a:r>
            <a:br>
              <a:rPr lang="en-US" sz="2800" dirty="0"/>
            </a:br>
            <a:r>
              <a:rPr lang="en-US" sz="2800" dirty="0"/>
              <a:t>Introduce your partner </a:t>
            </a:r>
          </a:p>
        </p:txBody>
      </p:sp>
    </p:spTree>
    <p:extLst>
      <p:ext uri="{BB962C8B-B14F-4D97-AF65-F5344CB8AC3E}">
        <p14:creationId xmlns:p14="http://schemas.microsoft.com/office/powerpoint/2010/main" val="1564819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Title 3"/>
          <p:cNvSpPr>
            <a:spLocks noGrp="1"/>
          </p:cNvSpPr>
          <p:nvPr>
            <p:ph type="ctrTitle"/>
          </p:nvPr>
        </p:nvSpPr>
        <p:spPr/>
        <p:txBody>
          <a:bodyPr/>
          <a:lstStyle/>
          <a:p>
            <a:r>
              <a:rPr lang="en-US" dirty="0"/>
              <a:t>Lets re-</a:t>
            </a:r>
            <a:r>
              <a:rPr lang="en-US" dirty="0" err="1"/>
              <a:t>energise</a:t>
            </a:r>
            <a:r>
              <a:rPr lang="mr-IN" dirty="0"/>
              <a:t>…</a:t>
            </a:r>
            <a:r>
              <a:rPr lang="en-US" dirty="0"/>
              <a:t>.  </a:t>
            </a:r>
          </a:p>
        </p:txBody>
      </p:sp>
    </p:spTree>
    <p:extLst>
      <p:ext uri="{BB962C8B-B14F-4D97-AF65-F5344CB8AC3E}">
        <p14:creationId xmlns:p14="http://schemas.microsoft.com/office/powerpoint/2010/main" val="58057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C01981-8A9E-4C1F-9D3B-5364D7E68DD6}"/>
              </a:ext>
            </a:extLst>
          </p:cNvPr>
          <p:cNvSpPr>
            <a:spLocks noGrp="1"/>
          </p:cNvSpPr>
          <p:nvPr>
            <p:ph type="title"/>
          </p:nvPr>
        </p:nvSpPr>
        <p:spPr>
          <a:xfrm>
            <a:off x="457200" y="746126"/>
            <a:ext cx="11363569" cy="1149106"/>
          </a:xfrm>
        </p:spPr>
        <p:txBody>
          <a:bodyPr/>
          <a:lstStyle/>
          <a:p>
            <a:r>
              <a:rPr lang="en-US" dirty="0"/>
              <a:t>How would each of these people solve the problem?</a:t>
            </a:r>
          </a:p>
        </p:txBody>
      </p:sp>
      <p:pic>
        <p:nvPicPr>
          <p:cNvPr id="9" name="Picture Placeholder 8" descr="Icon&#10;&#10;Description automatically generated">
            <a:extLst>
              <a:ext uri="{FF2B5EF4-FFF2-40B4-BE49-F238E27FC236}">
                <a16:creationId xmlns:a16="http://schemas.microsoft.com/office/drawing/2014/main" id="{D232985F-83B5-4B31-AC7A-7FFED31F759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53" r="253"/>
          <a:stretch>
            <a:fillRect/>
          </a:stretch>
        </p:blipFill>
        <p:spPr/>
      </p:pic>
      <p:sp>
        <p:nvSpPr>
          <p:cNvPr id="5" name="Text Placeholder 4">
            <a:extLst>
              <a:ext uri="{FF2B5EF4-FFF2-40B4-BE49-F238E27FC236}">
                <a16:creationId xmlns:a16="http://schemas.microsoft.com/office/drawing/2014/main" id="{498B45C6-4890-4FEF-BED9-74F12988D0C4}"/>
              </a:ext>
            </a:extLst>
          </p:cNvPr>
          <p:cNvSpPr>
            <a:spLocks noGrp="1"/>
          </p:cNvSpPr>
          <p:nvPr>
            <p:ph type="body" sz="quarter" idx="14"/>
          </p:nvPr>
        </p:nvSpPr>
        <p:spPr>
          <a:xfrm>
            <a:off x="789709" y="2217006"/>
            <a:ext cx="11043124" cy="3957637"/>
          </a:xfrm>
        </p:spPr>
        <p:txBody>
          <a:bodyPr/>
          <a:lstStyle/>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Peter Burling</a:t>
            </a:r>
          </a:p>
          <a:p>
            <a:pPr marL="342900" indent="-342900">
              <a:buFont typeface="Arial" panose="020B0604020202020204" pitchFamily="34" charset="0"/>
              <a:buChar char="•"/>
            </a:pPr>
            <a:r>
              <a:rPr lang="en-US" sz="2800" dirty="0"/>
              <a:t>NASA</a:t>
            </a:r>
          </a:p>
          <a:p>
            <a:pPr marL="342900" indent="-342900">
              <a:buFont typeface="Arial" panose="020B0604020202020204" pitchFamily="34" charset="0"/>
              <a:buChar char="•"/>
            </a:pPr>
            <a:r>
              <a:rPr lang="en-US" sz="2800" dirty="0"/>
              <a:t>Michelle Obama</a:t>
            </a:r>
          </a:p>
          <a:p>
            <a:pPr marL="342900" indent="-342900">
              <a:buFont typeface="Arial" panose="020B0604020202020204" pitchFamily="34" charset="0"/>
              <a:buChar char="•"/>
            </a:pPr>
            <a:r>
              <a:rPr lang="en-US" sz="2800" dirty="0"/>
              <a:t>Dame </a:t>
            </a:r>
            <a:r>
              <a:rPr lang="en-US" sz="2800" dirty="0" err="1"/>
              <a:t>Whena</a:t>
            </a:r>
            <a:r>
              <a:rPr lang="en-US" sz="2800" dirty="0"/>
              <a:t> Cooper</a:t>
            </a:r>
          </a:p>
          <a:p>
            <a:pPr marL="342900" indent="-342900">
              <a:buFont typeface="Arial" panose="020B0604020202020204" pitchFamily="34" charset="0"/>
              <a:buChar char="•"/>
            </a:pPr>
            <a:r>
              <a:rPr lang="en-US" sz="2800" dirty="0"/>
              <a:t>Dave Dobbyn</a:t>
            </a:r>
          </a:p>
          <a:p>
            <a:pPr marL="342900" indent="-342900">
              <a:buFont typeface="Arial" panose="020B0604020202020204" pitchFamily="34" charset="0"/>
              <a:buChar char="•"/>
            </a:pPr>
            <a:r>
              <a:rPr lang="en-US" sz="2800" dirty="0"/>
              <a:t>David Attenborough</a:t>
            </a:r>
          </a:p>
          <a:p>
            <a:pPr marL="342900" indent="-342900">
              <a:buFont typeface="Arial" panose="020B0604020202020204" pitchFamily="34" charset="0"/>
              <a:buChar char="•"/>
            </a:pPr>
            <a:r>
              <a:rPr lang="en-US" sz="2800" dirty="0"/>
              <a:t>Mother Theresa</a:t>
            </a:r>
          </a:p>
          <a:p>
            <a:pPr marL="342900" indent="-342900">
              <a:buFont typeface="Arial" panose="020B0604020202020204" pitchFamily="34" charset="0"/>
              <a:buChar char="•"/>
            </a:pPr>
            <a:r>
              <a:rPr lang="en-US" sz="2800" dirty="0"/>
              <a:t>Google</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688986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200" y="746126"/>
            <a:ext cx="5521569" cy="1146842"/>
          </a:xfrm>
        </p:spPr>
        <p:txBody>
          <a:bodyPr/>
          <a:lstStyle/>
          <a:p>
            <a:r>
              <a:rPr lang="en-US"/>
              <a:t>Lotus Blossom</a:t>
            </a:r>
          </a:p>
        </p:txBody>
      </p:sp>
      <p:sp>
        <p:nvSpPr>
          <p:cNvPr id="5" name="Text Placeholder 4"/>
          <p:cNvSpPr>
            <a:spLocks noGrp="1"/>
          </p:cNvSpPr>
          <p:nvPr>
            <p:ph type="body" sz="quarter" idx="14"/>
          </p:nvPr>
        </p:nvSpPr>
        <p:spPr>
          <a:xfrm>
            <a:off x="6301885" y="2277979"/>
            <a:ext cx="5030422" cy="3896665"/>
          </a:xfrm>
        </p:spPr>
        <p:txBody>
          <a:bodyPr/>
          <a:lstStyle/>
          <a:p>
            <a:r>
              <a:rPr lang="en-US" dirty="0"/>
              <a:t>Expand your top idea using the Lotus template.</a:t>
            </a:r>
          </a:p>
          <a:p>
            <a:endParaRPr lang="en-US" dirty="0"/>
          </a:p>
          <a:p>
            <a:r>
              <a:rPr lang="en-US" i="1" dirty="0"/>
              <a:t>Write your idea in the centre and as a group come up with 8 different ways of expanding that idea.</a:t>
            </a:r>
          </a:p>
          <a:p>
            <a:r>
              <a:rPr lang="en-US" i="1" dirty="0"/>
              <a:t>Write each expanded idea around the centre.</a:t>
            </a:r>
          </a:p>
        </p:txBody>
      </p:sp>
      <p:pic>
        <p:nvPicPr>
          <p:cNvPr id="7" name="Picture Placehold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2500" r="12500"/>
          <a:stretch>
            <a:fillRect/>
          </a:stretch>
        </p:blipFill>
        <p:spPr>
          <a:xfrm rot="5400000">
            <a:off x="703263" y="877888"/>
            <a:ext cx="5197475" cy="5197475"/>
          </a:xfrm>
        </p:spPr>
      </p:pic>
      <p:pic>
        <p:nvPicPr>
          <p:cNvPr id="6" name="Picture 5" descr="Rounded Cross Pattern Yel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7367" y="0"/>
            <a:ext cx="1701147" cy="1689600"/>
          </a:xfrm>
          <a:prstGeom prst="rect">
            <a:avLst/>
          </a:prstGeom>
        </p:spPr>
      </p:pic>
    </p:spTree>
    <p:extLst>
      <p:ext uri="{BB962C8B-B14F-4D97-AF65-F5344CB8AC3E}">
        <p14:creationId xmlns:p14="http://schemas.microsoft.com/office/powerpoint/2010/main" val="1003138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200" y="746126"/>
            <a:ext cx="5521569" cy="2094056"/>
          </a:xfrm>
        </p:spPr>
        <p:txBody>
          <a:bodyPr/>
          <a:lstStyle/>
          <a:p>
            <a:r>
              <a:rPr lang="en-US"/>
              <a:t>Scamper</a:t>
            </a:r>
          </a:p>
        </p:txBody>
      </p:sp>
      <p:sp>
        <p:nvSpPr>
          <p:cNvPr id="5" name="Text Placeholder 4"/>
          <p:cNvSpPr>
            <a:spLocks noGrp="1"/>
          </p:cNvSpPr>
          <p:nvPr>
            <p:ph type="body" sz="quarter" idx="14"/>
          </p:nvPr>
        </p:nvSpPr>
        <p:spPr>
          <a:xfrm>
            <a:off x="6301885" y="3008672"/>
            <a:ext cx="5030422" cy="3165972"/>
          </a:xfrm>
        </p:spPr>
        <p:txBody>
          <a:bodyPr/>
          <a:lstStyle/>
          <a:p>
            <a:r>
              <a:rPr lang="en-US"/>
              <a:t>Substitute </a:t>
            </a:r>
          </a:p>
          <a:p>
            <a:r>
              <a:rPr lang="en-US"/>
              <a:t>Combine</a:t>
            </a:r>
          </a:p>
          <a:p>
            <a:r>
              <a:rPr lang="en-US"/>
              <a:t>Adapt</a:t>
            </a:r>
          </a:p>
          <a:p>
            <a:r>
              <a:rPr lang="en-US"/>
              <a:t>Modify</a:t>
            </a:r>
          </a:p>
          <a:p>
            <a:r>
              <a:rPr lang="en-US"/>
              <a:t>Put to other uses</a:t>
            </a:r>
          </a:p>
          <a:p>
            <a:r>
              <a:rPr lang="en-US"/>
              <a:t>Eliminate</a:t>
            </a:r>
          </a:p>
          <a:p>
            <a:r>
              <a:rPr lang="en-US"/>
              <a:t>Re-arrange </a:t>
            </a:r>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2500" r="12500"/>
          <a:stretch>
            <a:fillRect/>
          </a:stretch>
        </p:blipFill>
        <p:spPr>
          <a:xfrm rot="20164738">
            <a:off x="787013" y="848892"/>
            <a:ext cx="5250603" cy="5621827"/>
          </a:xfrm>
        </p:spPr>
      </p:pic>
      <p:pic>
        <p:nvPicPr>
          <p:cNvPr id="7" name="Picture 6" descr="Rounded Cross Pattern Yel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214" y="577636"/>
            <a:ext cx="1701800" cy="1689600"/>
          </a:xfrm>
          <a:prstGeom prst="rect">
            <a:avLst/>
          </a:prstGeom>
        </p:spPr>
      </p:pic>
    </p:spTree>
    <p:extLst>
      <p:ext uri="{BB962C8B-B14F-4D97-AF65-F5344CB8AC3E}">
        <p14:creationId xmlns:p14="http://schemas.microsoft.com/office/powerpoint/2010/main" val="1508168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848704" y="3182697"/>
            <a:ext cx="3174634" cy="3174633"/>
          </a:xfrm>
        </p:spPr>
        <p:txBody>
          <a:bodyPr/>
          <a:lstStyle/>
          <a:p>
            <a:r>
              <a:rPr lang="en-US"/>
              <a:t>If I have a thousand ideas and only one turns out to be good, I am satisfied. </a:t>
            </a:r>
          </a:p>
          <a:p>
            <a:r>
              <a:rPr lang="en-US"/>
              <a:t>Alfred Nobel</a:t>
            </a:r>
            <a:br>
              <a:rPr lang="en-US"/>
            </a:br>
            <a:endParaRPr lang="en-US"/>
          </a:p>
        </p:txBody>
      </p:sp>
      <p:sp>
        <p:nvSpPr>
          <p:cNvPr id="3" name="Title 2"/>
          <p:cNvSpPr>
            <a:spLocks noGrp="1"/>
          </p:cNvSpPr>
          <p:nvPr>
            <p:ph type="title"/>
          </p:nvPr>
        </p:nvSpPr>
        <p:spPr>
          <a:xfrm>
            <a:off x="838200" y="427642"/>
            <a:ext cx="5521569" cy="841134"/>
          </a:xfrm>
        </p:spPr>
        <p:txBody>
          <a:bodyPr/>
          <a:lstStyle/>
          <a:p>
            <a:r>
              <a:rPr lang="en-US"/>
              <a:t>Top of the Dots</a:t>
            </a:r>
          </a:p>
        </p:txBody>
      </p:sp>
      <p:sp>
        <p:nvSpPr>
          <p:cNvPr id="5" name="Text Placeholder 4"/>
          <p:cNvSpPr>
            <a:spLocks noGrp="1"/>
          </p:cNvSpPr>
          <p:nvPr>
            <p:ph type="body" sz="quarter" idx="13"/>
          </p:nvPr>
        </p:nvSpPr>
        <p:spPr>
          <a:xfrm>
            <a:off x="838200" y="1837444"/>
            <a:ext cx="6338977" cy="4678147"/>
          </a:xfrm>
        </p:spPr>
        <p:txBody>
          <a:bodyPr/>
          <a:lstStyle/>
          <a:p>
            <a:pPr>
              <a:lnSpc>
                <a:spcPct val="100000"/>
              </a:lnSpc>
            </a:pPr>
            <a:r>
              <a:rPr lang="en-US" sz="2800"/>
              <a:t>If you had to pick your ‘top 2’ ideas, what might they be?</a:t>
            </a:r>
          </a:p>
          <a:p>
            <a:pPr>
              <a:lnSpc>
                <a:spcPct val="100000"/>
              </a:lnSpc>
            </a:pPr>
            <a:endParaRPr lang="en-US" sz="1400"/>
          </a:p>
          <a:p>
            <a:pPr>
              <a:lnSpc>
                <a:spcPct val="100000"/>
              </a:lnSpc>
            </a:pPr>
            <a:r>
              <a:rPr lang="en-US" sz="2800"/>
              <a:t>Let’s use ‘Dot-</a:t>
            </a:r>
            <a:r>
              <a:rPr lang="en-US" sz="2800" err="1"/>
              <a:t>mocracy</a:t>
            </a:r>
            <a:r>
              <a:rPr lang="en-US" sz="2800"/>
              <a:t>’ to help us decide…</a:t>
            </a:r>
          </a:p>
          <a:p>
            <a:pPr>
              <a:lnSpc>
                <a:spcPct val="100000"/>
              </a:lnSpc>
            </a:pPr>
            <a:endParaRPr lang="en-US" sz="1600"/>
          </a:p>
          <a:p>
            <a:pPr marL="342900" indent="-342900">
              <a:lnSpc>
                <a:spcPct val="100000"/>
              </a:lnSpc>
              <a:buFontTx/>
              <a:buChar char="-"/>
            </a:pPr>
            <a:r>
              <a:rPr lang="en-US" sz="2800"/>
              <a:t>Each individual has Two dots to vote for their </a:t>
            </a:r>
            <a:r>
              <a:rPr lang="en-US" sz="2800" err="1"/>
              <a:t>favourites</a:t>
            </a:r>
            <a:r>
              <a:rPr lang="en-US" sz="2800"/>
              <a:t> (from any idea that has been generated)</a:t>
            </a:r>
          </a:p>
          <a:p>
            <a:pPr marL="342900" indent="-342900">
              <a:lnSpc>
                <a:spcPct val="100000"/>
              </a:lnSpc>
              <a:buFontTx/>
              <a:buChar char="-"/>
            </a:pPr>
            <a:endParaRPr lang="en-US" sz="1600"/>
          </a:p>
          <a:p>
            <a:pPr marL="342900" indent="-342900">
              <a:lnSpc>
                <a:spcPct val="100000"/>
              </a:lnSpc>
              <a:buFontTx/>
              <a:buChar char="-"/>
            </a:pPr>
            <a:r>
              <a:rPr lang="en-US" sz="2800"/>
              <a:t>Top 2 can be chosen from this</a:t>
            </a:r>
          </a:p>
          <a:p>
            <a:pPr>
              <a:lnSpc>
                <a:spcPct val="100000"/>
              </a:lnSpc>
            </a:pPr>
            <a:endParaRPr lang="en-US" sz="3200"/>
          </a:p>
        </p:txBody>
      </p:sp>
      <p:pic>
        <p:nvPicPr>
          <p:cNvPr id="6" name="Picture Placeholder 19" descr="Design Hub_D Icon_RGB_2.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25" r="325"/>
          <a:stretch>
            <a:fillRect/>
          </a:stretch>
        </p:blipFill>
        <p:spPr>
          <a:xfrm>
            <a:off x="10882433" y="342409"/>
            <a:ext cx="950400" cy="1011600"/>
          </a:xfrm>
          <a:prstGeom prst="rect">
            <a:avLst/>
          </a:prstGeom>
        </p:spPr>
      </p:pic>
    </p:spTree>
    <p:extLst>
      <p:ext uri="{BB962C8B-B14F-4D97-AF65-F5344CB8AC3E}">
        <p14:creationId xmlns:p14="http://schemas.microsoft.com/office/powerpoint/2010/main" val="1223010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202" y="878773"/>
            <a:ext cx="9516445" cy="2809725"/>
          </a:xfrm>
          <a:prstGeom prst="rect">
            <a:avLst/>
          </a:prstGeom>
        </p:spPr>
        <p:txBody>
          <a:bodyPr/>
          <a:lstStyle/>
          <a:p>
            <a:r>
              <a:rPr lang="en-US"/>
              <a:t>Prototype </a:t>
            </a:r>
            <a:r>
              <a:rPr lang="mr-IN"/>
              <a:t>–</a:t>
            </a:r>
            <a:r>
              <a:rPr lang="en-US"/>
              <a:t> a way of showing our ideas in a tangible way very early on </a:t>
            </a:r>
            <a:endParaRPr lang="en-US" sz="2800"/>
          </a:p>
        </p:txBody>
      </p:sp>
      <p:sp>
        <p:nvSpPr>
          <p:cNvPr id="15" name="Content Placeholder 13"/>
          <p:cNvSpPr txBox="1">
            <a:spLocks/>
          </p:cNvSpPr>
          <p:nvPr/>
        </p:nvSpPr>
        <p:spPr>
          <a:xfrm>
            <a:off x="2895599" y="3963989"/>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400"/>
              <a:t>.</a:t>
            </a:r>
          </a:p>
        </p:txBody>
      </p:sp>
      <p:pic>
        <p:nvPicPr>
          <p:cNvPr id="10" name="Picture 9" descr="Meccano Ang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484" y="282555"/>
            <a:ext cx="1353342" cy="1674135"/>
          </a:xfrm>
          <a:prstGeom prst="rect">
            <a:avLst/>
          </a:prstGeom>
        </p:spPr>
      </p:pic>
    </p:spTree>
    <p:extLst>
      <p:ext uri="{BB962C8B-B14F-4D97-AF65-F5344CB8AC3E}">
        <p14:creationId xmlns:p14="http://schemas.microsoft.com/office/powerpoint/2010/main" val="1046120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Prototype </a:t>
            </a:r>
            <a:r>
              <a:rPr lang="mr-IN"/>
              <a:t>–</a:t>
            </a:r>
            <a:r>
              <a:rPr lang="en-US"/>
              <a:t> why? </a:t>
            </a:r>
          </a:p>
        </p:txBody>
      </p:sp>
      <p:sp>
        <p:nvSpPr>
          <p:cNvPr id="9" name="Text Placeholder 8"/>
          <p:cNvSpPr>
            <a:spLocks noGrp="1"/>
          </p:cNvSpPr>
          <p:nvPr>
            <p:ph type="body" sz="quarter" idx="14"/>
          </p:nvPr>
        </p:nvSpPr>
        <p:spPr>
          <a:xfrm>
            <a:off x="840886" y="2217006"/>
            <a:ext cx="4541960" cy="4336194"/>
          </a:xfrm>
        </p:spPr>
        <p:txBody>
          <a:bodyPr/>
          <a:lstStyle/>
          <a:p>
            <a:r>
              <a:rPr lang="en-NZ"/>
              <a:t>It can help explain / communicate  an idea </a:t>
            </a:r>
          </a:p>
          <a:p>
            <a:r>
              <a:rPr lang="en-US"/>
              <a:t>Thinking meets doing</a:t>
            </a:r>
          </a:p>
          <a:p>
            <a:r>
              <a:rPr lang="en-NZ"/>
              <a:t>Ask questions and develops solutions simultaneously </a:t>
            </a:r>
          </a:p>
          <a:p>
            <a:r>
              <a:rPr lang="en-US"/>
              <a:t>Promote storytelling</a:t>
            </a:r>
          </a:p>
          <a:p>
            <a:r>
              <a:rPr lang="en-US"/>
              <a:t>Test your idea </a:t>
            </a:r>
            <a:r>
              <a:rPr lang="mr-IN"/>
              <a:t>–</a:t>
            </a:r>
            <a:r>
              <a:rPr lang="en-US"/>
              <a:t>it</a:t>
            </a:r>
            <a:r>
              <a:rPr lang="mr-IN"/>
              <a:t>’</a:t>
            </a:r>
            <a:r>
              <a:rPr lang="en-US"/>
              <a:t>s a </a:t>
            </a:r>
            <a:r>
              <a:rPr lang="en-NZ"/>
              <a:t>prop for dialogue and discussion </a:t>
            </a:r>
          </a:p>
          <a:p>
            <a:r>
              <a:rPr lang="en-NZ"/>
              <a:t>Feedback is usually honest</a:t>
            </a:r>
            <a:endParaRPr lang="en-US"/>
          </a:p>
        </p:txBody>
      </p:sp>
      <p:pic>
        <p:nvPicPr>
          <p:cNvPr id="8" name="Content Placeholder 5"/>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5744" b="5744"/>
          <a:stretch>
            <a:fillRect/>
          </a:stretch>
        </p:blipFill>
        <p:spPr>
          <a:xfrm rot="5400000">
            <a:off x="5627099" y="1119896"/>
            <a:ext cx="5460999" cy="5049669"/>
          </a:xfrm>
        </p:spPr>
      </p:pic>
      <p:pic>
        <p:nvPicPr>
          <p:cNvPr id="11" name="Picture 10" descr="Meccano Ang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430" y="282555"/>
            <a:ext cx="1505396" cy="1674135"/>
          </a:xfrm>
          <a:prstGeom prst="rect">
            <a:avLst/>
          </a:prstGeom>
        </p:spPr>
      </p:pic>
    </p:spTree>
    <p:extLst>
      <p:ext uri="{BB962C8B-B14F-4D97-AF65-F5344CB8AC3E}">
        <p14:creationId xmlns:p14="http://schemas.microsoft.com/office/powerpoint/2010/main" val="3886003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Ways of prototyping </a:t>
            </a:r>
          </a:p>
        </p:txBody>
      </p:sp>
      <p:sp>
        <p:nvSpPr>
          <p:cNvPr id="8" name="Content Placeholder 13"/>
          <p:cNvSpPr txBox="1">
            <a:spLocks/>
          </p:cNvSpPr>
          <p:nvPr/>
        </p:nvSpPr>
        <p:spPr>
          <a:xfrm>
            <a:off x="8262814" y="4738076"/>
            <a:ext cx="2180494" cy="170961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None/>
            </a:pPr>
            <a:r>
              <a:rPr lang="en-US" sz="2000" b="1">
                <a:latin typeface="Montserrat" charset="0"/>
                <a:ea typeface="Montserrat" charset="0"/>
                <a:cs typeface="Montserrat" charset="0"/>
              </a:rPr>
              <a:t>sketch</a:t>
            </a:r>
          </a:p>
        </p:txBody>
      </p:sp>
      <p:sp>
        <p:nvSpPr>
          <p:cNvPr id="13" name="Content Placeholder 13"/>
          <p:cNvSpPr txBox="1">
            <a:spLocks/>
          </p:cNvSpPr>
          <p:nvPr/>
        </p:nvSpPr>
        <p:spPr>
          <a:xfrm>
            <a:off x="5742353" y="4738076"/>
            <a:ext cx="2180494" cy="170961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None/>
            </a:pPr>
            <a:r>
              <a:rPr lang="en-US" sz="2000" b="1">
                <a:latin typeface="Montserrat" charset="0"/>
                <a:ea typeface="Montserrat" charset="0"/>
                <a:cs typeface="Montserrat" charset="0"/>
              </a:rPr>
              <a:t>3_D model</a:t>
            </a:r>
          </a:p>
        </p:txBody>
      </p:sp>
      <p:sp>
        <p:nvSpPr>
          <p:cNvPr id="14" name="Content Placeholder 13"/>
          <p:cNvSpPr txBox="1">
            <a:spLocks/>
          </p:cNvSpPr>
          <p:nvPr/>
        </p:nvSpPr>
        <p:spPr>
          <a:xfrm>
            <a:off x="3339122" y="4738076"/>
            <a:ext cx="2180494" cy="170961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None/>
            </a:pPr>
            <a:r>
              <a:rPr lang="en-US" sz="2000" b="1">
                <a:latin typeface="Montserrat" charset="0"/>
                <a:ea typeface="Montserrat" charset="0"/>
                <a:cs typeface="Montserrat" charset="0"/>
              </a:rPr>
              <a:t>storyboard</a:t>
            </a:r>
          </a:p>
        </p:txBody>
      </p:sp>
      <p:sp>
        <p:nvSpPr>
          <p:cNvPr id="15" name="Content Placeholder 13"/>
          <p:cNvSpPr txBox="1">
            <a:spLocks/>
          </p:cNvSpPr>
          <p:nvPr/>
        </p:nvSpPr>
        <p:spPr>
          <a:xfrm>
            <a:off x="926122" y="4738076"/>
            <a:ext cx="2180494" cy="170961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None/>
            </a:pPr>
            <a:r>
              <a:rPr lang="en-US" sz="2000" b="1">
                <a:latin typeface="Montserrat" charset="0"/>
                <a:ea typeface="Montserrat" charset="0"/>
                <a:cs typeface="Montserrat" charset="0"/>
              </a:rPr>
              <a:t>script</a:t>
            </a:r>
          </a:p>
        </p:txBody>
      </p:sp>
      <p:pic>
        <p:nvPicPr>
          <p:cNvPr id="16" name="Picture Placeholder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2444" r="12444"/>
          <a:stretch>
            <a:fillRect/>
          </a:stretch>
        </p:blipFill>
        <p:spPr/>
      </p:pic>
      <p:pic>
        <p:nvPicPr>
          <p:cNvPr id="17" name="Picture Placeholder 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2424" r="12424"/>
          <a:stretch>
            <a:fillRect/>
          </a:stretch>
        </p:blipFill>
        <p:spPr/>
      </p:pic>
      <p:pic>
        <p:nvPicPr>
          <p:cNvPr id="6" name="Picture Placeholder 5"/>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2556" r="12556"/>
          <a:stretch>
            <a:fillRect/>
          </a:stretch>
        </p:blipFill>
        <p:spPr>
          <a:xfrm rot="5400000">
            <a:off x="938213" y="2325688"/>
            <a:ext cx="2136775" cy="2139950"/>
          </a:xfrm>
        </p:spPr>
      </p:pic>
      <p:pic>
        <p:nvPicPr>
          <p:cNvPr id="4" name="Picture Placeholder 3"/>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2556" r="12556"/>
          <a:stretch>
            <a:fillRect/>
          </a:stretch>
        </p:blipFill>
        <p:spPr>
          <a:xfrm>
            <a:off x="3354388" y="2324100"/>
            <a:ext cx="2138362" cy="2141538"/>
          </a:xfrm>
        </p:spPr>
      </p:pic>
      <p:pic>
        <p:nvPicPr>
          <p:cNvPr id="18" name="Picture 17" descr="Meccano Angl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484" y="282555"/>
            <a:ext cx="1353342" cy="1674135"/>
          </a:xfrm>
          <a:prstGeom prst="rect">
            <a:avLst/>
          </a:prstGeom>
        </p:spPr>
      </p:pic>
    </p:spTree>
    <p:extLst>
      <p:ext uri="{BB962C8B-B14F-4D97-AF65-F5344CB8AC3E}">
        <p14:creationId xmlns:p14="http://schemas.microsoft.com/office/powerpoint/2010/main" val="1465032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74" y="914231"/>
            <a:ext cx="5387153" cy="4721638"/>
          </a:xfrm>
        </p:spPr>
        <p:txBody>
          <a:bodyPr/>
          <a:lstStyle/>
          <a:p>
            <a:r>
              <a:rPr lang="en-US"/>
              <a:t>In groups of 2 or 3 choose an idea to prototype </a:t>
            </a:r>
            <a:br>
              <a:rPr lang="en-US"/>
            </a:br>
            <a:r>
              <a:rPr lang="en-US"/>
              <a:t/>
            </a:r>
            <a:br>
              <a:rPr lang="en-US"/>
            </a:br>
            <a:r>
              <a:rPr lang="en-US" sz="3600" i="1"/>
              <a:t>(two prototypes per group)</a:t>
            </a:r>
            <a:r>
              <a:rPr lang="en-US"/>
              <a:t/>
            </a:r>
            <a:br>
              <a:rPr lang="en-US"/>
            </a:br>
            <a:endParaRPr lang="en-US"/>
          </a:p>
        </p:txBody>
      </p:sp>
      <p:pic>
        <p:nvPicPr>
          <p:cNvPr id="4" name="Picture 3" descr="Meccano Ang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484" y="282555"/>
            <a:ext cx="1353342" cy="1674135"/>
          </a:xfrm>
          <a:prstGeom prst="rect">
            <a:avLst/>
          </a:prstGeom>
        </p:spPr>
      </p:pic>
      <p:pic>
        <p:nvPicPr>
          <p:cNvPr id="5" name="Content Placeholder 5">
            <a:extLst>
              <a:ext uri="{FF2B5EF4-FFF2-40B4-BE49-F238E27FC236}">
                <a16:creationId xmlns:a16="http://schemas.microsoft.com/office/drawing/2014/main" id="{3816D66B-35E8-4708-9567-C83D61F45B4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rot="5400000">
            <a:off x="5627099" y="1596856"/>
            <a:ext cx="5460999" cy="4095749"/>
          </a:xfrm>
        </p:spPr>
      </p:pic>
      <p:pic>
        <p:nvPicPr>
          <p:cNvPr id="6" name="Picture 5">
            <a:extLst>
              <a:ext uri="{FF2B5EF4-FFF2-40B4-BE49-F238E27FC236}">
                <a16:creationId xmlns:a16="http://schemas.microsoft.com/office/drawing/2014/main" id="{7995AE1C-389A-4738-9ADF-379752DBBDC3}"/>
              </a:ext>
            </a:extLst>
          </p:cNvPr>
          <p:cNvPicPr>
            <a:picLocks noChangeAspect="1"/>
          </p:cNvPicPr>
          <p:nvPr/>
        </p:nvPicPr>
        <p:blipFill>
          <a:blip r:embed="rId4"/>
          <a:stretch>
            <a:fillRect/>
          </a:stretch>
        </p:blipFill>
        <p:spPr>
          <a:xfrm>
            <a:off x="10010775" y="2149305"/>
            <a:ext cx="2181225" cy="2990850"/>
          </a:xfrm>
          <a:prstGeom prst="rect">
            <a:avLst/>
          </a:prstGeom>
        </p:spPr>
      </p:pic>
    </p:spTree>
    <p:extLst>
      <p:ext uri="{BB962C8B-B14F-4D97-AF65-F5344CB8AC3E}">
        <p14:creationId xmlns:p14="http://schemas.microsoft.com/office/powerpoint/2010/main" val="719980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6126"/>
            <a:ext cx="9556262" cy="1692274"/>
          </a:xfrm>
        </p:spPr>
        <p:txBody>
          <a:bodyPr/>
          <a:lstStyle/>
          <a:p>
            <a:r>
              <a:rPr lang="en-US"/>
              <a:t>As a team select one prototype to test and get feedback </a:t>
            </a:r>
            <a:br>
              <a:rPr lang="en-US"/>
            </a:br>
            <a:endParaRPr lang="en-US"/>
          </a:p>
        </p:txBody>
      </p:sp>
      <p:sp>
        <p:nvSpPr>
          <p:cNvPr id="5" name="Text Placeholder 4"/>
          <p:cNvSpPr>
            <a:spLocks noGrp="1"/>
          </p:cNvSpPr>
          <p:nvPr>
            <p:ph type="body" sz="quarter" idx="13"/>
          </p:nvPr>
        </p:nvSpPr>
        <p:spPr>
          <a:xfrm>
            <a:off x="840886" y="2551472"/>
            <a:ext cx="5471424" cy="3623172"/>
          </a:xfrm>
        </p:spPr>
        <p:txBody>
          <a:bodyPr lIns="0" tIns="0" rIns="0" bIns="0" numCol="1" spcCol="360000" anchor="t">
            <a:noAutofit/>
          </a:bodyPr>
          <a:lstStyle/>
          <a:p>
            <a:pPr marL="342900" indent="-342900">
              <a:buFont typeface="Arial" charset="0"/>
              <a:buChar char="•"/>
            </a:pPr>
            <a:r>
              <a:rPr lang="en-US" dirty="0"/>
              <a:t>Share within your team</a:t>
            </a:r>
          </a:p>
          <a:p>
            <a:pPr marL="342900" indent="-342900">
              <a:buFont typeface="Arial" charset="0"/>
              <a:buChar char="•"/>
            </a:pPr>
            <a:r>
              <a:rPr lang="en-US" dirty="0"/>
              <a:t>As a team, decide which prototype to take out and get feedback on</a:t>
            </a:r>
          </a:p>
          <a:p>
            <a:pPr marL="342900" indent="-342900">
              <a:buFont typeface="Arial" charset="0"/>
              <a:buChar char="•"/>
            </a:pPr>
            <a:r>
              <a:rPr lang="en-US" dirty="0"/>
              <a:t>Prepare questions that will help you test your prototype</a:t>
            </a:r>
          </a:p>
          <a:p>
            <a:pPr marL="342900" indent="-342900">
              <a:buFont typeface="Arial" charset="0"/>
              <a:buChar char="•"/>
            </a:pPr>
            <a:r>
              <a:rPr lang="en-US" dirty="0"/>
              <a:t>Consider roles ( notetaker, observer, interviewer </a:t>
            </a:r>
            <a:r>
              <a:rPr lang="en-US" dirty="0" err="1"/>
              <a:t>etc</a:t>
            </a:r>
            <a:r>
              <a:rPr lang="en-US" dirty="0"/>
              <a:t> )</a:t>
            </a:r>
          </a:p>
          <a:p>
            <a:pPr marL="342900" indent="-342900">
              <a:buFont typeface="Arial" charset="0"/>
              <a:buChar char="•"/>
            </a:pPr>
            <a:endParaRPr lang="en-US" dirty="0"/>
          </a:p>
        </p:txBody>
      </p:sp>
      <p:pic>
        <p:nvPicPr>
          <p:cNvPr id="6" name="Picture 5" descr="Meccano Ang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484" y="282555"/>
            <a:ext cx="1353342" cy="1674135"/>
          </a:xfrm>
          <a:prstGeom prst="rect">
            <a:avLst/>
          </a:prstGeom>
        </p:spPr>
      </p:pic>
    </p:spTree>
    <p:extLst>
      <p:ext uri="{BB962C8B-B14F-4D97-AF65-F5344CB8AC3E}">
        <p14:creationId xmlns:p14="http://schemas.microsoft.com/office/powerpoint/2010/main" val="1436029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13"/>
          <p:cNvSpPr txBox="1">
            <a:spLocks/>
          </p:cNvSpPr>
          <p:nvPr/>
        </p:nvSpPr>
        <p:spPr>
          <a:xfrm>
            <a:off x="7942400" y="5207370"/>
            <a:ext cx="2633394" cy="400172"/>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700"/>
              </a:lnSpc>
              <a:spcBef>
                <a:spcPts val="0"/>
              </a:spcBef>
              <a:spcAft>
                <a:spcPts val="600"/>
              </a:spcAft>
              <a:buFont typeface="Arial" panose="020B0604020202020204" pitchFamily="34" charset="0"/>
              <a:buNone/>
            </a:pPr>
            <a:r>
              <a:rPr lang="en-US" sz="1800">
                <a:latin typeface="Montserrat Medium"/>
                <a:cs typeface="Montserrat Medium"/>
              </a:rPr>
              <a:t>User testing </a:t>
            </a:r>
          </a:p>
        </p:txBody>
      </p:sp>
      <p:sp>
        <p:nvSpPr>
          <p:cNvPr id="10" name="Title 9"/>
          <p:cNvSpPr>
            <a:spLocks noGrp="1"/>
          </p:cNvSpPr>
          <p:nvPr>
            <p:ph type="title"/>
          </p:nvPr>
        </p:nvSpPr>
        <p:spPr/>
        <p:txBody>
          <a:bodyPr/>
          <a:lstStyle/>
          <a:p>
            <a:r>
              <a:rPr lang="en-US" dirty="0"/>
              <a:t>The plan for today</a:t>
            </a:r>
            <a:r>
              <a:rPr lang="mr-IN" dirty="0"/>
              <a:t>…</a:t>
            </a:r>
            <a:r>
              <a:rPr lang="en-US" dirty="0"/>
              <a:t>..</a:t>
            </a:r>
          </a:p>
        </p:txBody>
      </p:sp>
      <p:pic>
        <p:nvPicPr>
          <p:cNvPr id="5"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pic>
        <p:nvPicPr>
          <p:cNvPr id="13" name="Picture 12" descr="Pacma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6350" y="3503715"/>
            <a:ext cx="899746" cy="899746"/>
          </a:xfrm>
          <a:prstGeom prst="rect">
            <a:avLst/>
          </a:prstGeom>
        </p:spPr>
      </p:pic>
      <p:pic>
        <p:nvPicPr>
          <p:cNvPr id="15" name="Picture 14" descr="Hexagon rin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8529" y="3429000"/>
            <a:ext cx="1307265" cy="1074616"/>
          </a:xfrm>
          <a:prstGeom prst="rect">
            <a:avLst/>
          </a:prstGeom>
        </p:spPr>
      </p:pic>
      <p:pic>
        <p:nvPicPr>
          <p:cNvPr id="16" name="Picture 15" descr="Purple Do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2788" y="3585306"/>
            <a:ext cx="744181" cy="744181"/>
          </a:xfrm>
          <a:prstGeom prst="rect">
            <a:avLst/>
          </a:prstGeom>
        </p:spPr>
      </p:pic>
      <p:pic>
        <p:nvPicPr>
          <p:cNvPr id="18" name="Picture 17" descr="Navy Donu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4995" y="3311379"/>
            <a:ext cx="1441938" cy="1441938"/>
          </a:xfrm>
          <a:prstGeom prst="rect">
            <a:avLst/>
          </a:prstGeom>
        </p:spPr>
      </p:pic>
      <p:pic>
        <p:nvPicPr>
          <p:cNvPr id="19" name="Picture 18" descr="Double Arc.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0390" y="3427046"/>
            <a:ext cx="1093685" cy="1093685"/>
          </a:xfrm>
          <a:prstGeom prst="rect">
            <a:avLst/>
          </a:prstGeom>
        </p:spPr>
      </p:pic>
      <p:pic>
        <p:nvPicPr>
          <p:cNvPr id="20" name="Picture 19" descr="Asterix_Pin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8062" y="3515907"/>
            <a:ext cx="816708" cy="816708"/>
          </a:xfrm>
          <a:prstGeom prst="rect">
            <a:avLst/>
          </a:prstGeom>
        </p:spPr>
      </p:pic>
      <p:pic>
        <p:nvPicPr>
          <p:cNvPr id="21" name="Picture 20" descr="Hand Circl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524" y="3288107"/>
            <a:ext cx="1393092" cy="1390730"/>
          </a:xfrm>
          <a:prstGeom prst="rect">
            <a:avLst/>
          </a:prstGeom>
        </p:spPr>
      </p:pic>
      <p:sp>
        <p:nvSpPr>
          <p:cNvPr id="24" name="Content Placeholder 13"/>
          <p:cNvSpPr txBox="1">
            <a:spLocks/>
          </p:cNvSpPr>
          <p:nvPr/>
        </p:nvSpPr>
        <p:spPr>
          <a:xfrm>
            <a:off x="-136770" y="5089769"/>
            <a:ext cx="2464449" cy="517772"/>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700"/>
              </a:lnSpc>
              <a:spcBef>
                <a:spcPts val="0"/>
              </a:spcBef>
              <a:spcAft>
                <a:spcPts val="600"/>
              </a:spcAft>
              <a:buFont typeface="Arial" panose="020B0604020202020204" pitchFamily="34" charset="0"/>
              <a:buNone/>
            </a:pPr>
            <a:r>
              <a:rPr lang="en-US" sz="1800">
                <a:latin typeface="Montserrat Medium"/>
                <a:cs typeface="Montserrat Medium"/>
              </a:rPr>
              <a:t>Welcome and introductions</a:t>
            </a:r>
          </a:p>
        </p:txBody>
      </p:sp>
      <p:sp>
        <p:nvSpPr>
          <p:cNvPr id="25" name="Content Placeholder 13"/>
          <p:cNvSpPr txBox="1">
            <a:spLocks/>
          </p:cNvSpPr>
          <p:nvPr/>
        </p:nvSpPr>
        <p:spPr>
          <a:xfrm>
            <a:off x="1889761" y="2405532"/>
            <a:ext cx="2574314" cy="67177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800">
                <a:latin typeface="Montserrat Medium"/>
                <a:cs typeface="Montserrat Medium"/>
              </a:rPr>
              <a:t>Warm up ,workshop overview, Design Thinking</a:t>
            </a:r>
          </a:p>
        </p:txBody>
      </p:sp>
      <p:sp>
        <p:nvSpPr>
          <p:cNvPr id="26" name="Content Placeholder 13"/>
          <p:cNvSpPr txBox="1">
            <a:spLocks/>
          </p:cNvSpPr>
          <p:nvPr/>
        </p:nvSpPr>
        <p:spPr>
          <a:xfrm>
            <a:off x="3177609" y="5148386"/>
            <a:ext cx="1669878" cy="459156"/>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700"/>
              </a:lnSpc>
              <a:spcBef>
                <a:spcPts val="0"/>
              </a:spcBef>
              <a:spcAft>
                <a:spcPts val="600"/>
              </a:spcAft>
              <a:buFont typeface="Arial" panose="020B0604020202020204" pitchFamily="34" charset="0"/>
              <a:buNone/>
            </a:pPr>
            <a:r>
              <a:rPr lang="en-US" sz="1800">
                <a:latin typeface="Montserrat Medium"/>
                <a:cs typeface="Montserrat Medium"/>
              </a:rPr>
              <a:t>The Challenge </a:t>
            </a:r>
          </a:p>
        </p:txBody>
      </p:sp>
      <p:sp>
        <p:nvSpPr>
          <p:cNvPr id="27" name="Content Placeholder 13"/>
          <p:cNvSpPr txBox="1">
            <a:spLocks/>
          </p:cNvSpPr>
          <p:nvPr/>
        </p:nvSpPr>
        <p:spPr>
          <a:xfrm>
            <a:off x="4581378" y="2446646"/>
            <a:ext cx="2253685" cy="864733"/>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800" dirty="0">
                <a:latin typeface="Montserrat Medium"/>
                <a:cs typeface="Montserrat Medium"/>
              </a:rPr>
              <a:t>Gaining empathy</a:t>
            </a:r>
          </a:p>
        </p:txBody>
      </p:sp>
      <p:sp>
        <p:nvSpPr>
          <p:cNvPr id="28" name="Content Placeholder 13"/>
          <p:cNvSpPr txBox="1">
            <a:spLocks/>
          </p:cNvSpPr>
          <p:nvPr/>
        </p:nvSpPr>
        <p:spPr>
          <a:xfrm>
            <a:off x="5697415" y="5148386"/>
            <a:ext cx="1747726" cy="626772"/>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700"/>
              </a:lnSpc>
              <a:spcBef>
                <a:spcPts val="0"/>
              </a:spcBef>
              <a:spcAft>
                <a:spcPts val="600"/>
              </a:spcAft>
              <a:buFont typeface="Arial" panose="020B0604020202020204" pitchFamily="34" charset="0"/>
              <a:buNone/>
            </a:pPr>
            <a:r>
              <a:rPr lang="en-US" sz="1800" dirty="0">
                <a:latin typeface="Montserrat Medium"/>
                <a:cs typeface="Montserrat Medium"/>
              </a:rPr>
              <a:t>Defining the problem </a:t>
            </a:r>
          </a:p>
        </p:txBody>
      </p:sp>
      <p:sp>
        <p:nvSpPr>
          <p:cNvPr id="30" name="Content Placeholder 13"/>
          <p:cNvSpPr txBox="1">
            <a:spLocks/>
          </p:cNvSpPr>
          <p:nvPr/>
        </p:nvSpPr>
        <p:spPr>
          <a:xfrm>
            <a:off x="10119361" y="1695929"/>
            <a:ext cx="1857708" cy="1391151"/>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800">
                <a:latin typeface="Montserrat Medium"/>
                <a:cs typeface="Montserrat Medium"/>
              </a:rPr>
              <a:t>Present your ideas, celebrate, reflect on learnings and where the tools can be used </a:t>
            </a:r>
          </a:p>
        </p:txBody>
      </p:sp>
      <p:cxnSp>
        <p:nvCxnSpPr>
          <p:cNvPr id="32" name="Straight Connector 31"/>
          <p:cNvCxnSpPr/>
          <p:nvPr/>
        </p:nvCxnSpPr>
        <p:spPr>
          <a:xfrm flipV="1">
            <a:off x="1494693" y="4425461"/>
            <a:ext cx="0" cy="664308"/>
          </a:xfrm>
          <a:prstGeom prst="line">
            <a:avLst/>
          </a:prstGeom>
          <a:ln w="57150" cmpd="sng">
            <a:solidFill>
              <a:srgbClr val="906FA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774462" y="3057769"/>
            <a:ext cx="0" cy="664308"/>
          </a:xfrm>
          <a:prstGeom prst="line">
            <a:avLst/>
          </a:prstGeom>
          <a:ln w="57150" cmpd="sng">
            <a:solidFill>
              <a:srgbClr val="D488B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966314" y="4425461"/>
            <a:ext cx="0" cy="664308"/>
          </a:xfrm>
          <a:prstGeom prst="line">
            <a:avLst/>
          </a:prstGeom>
          <a:ln w="57150" cmpd="sng">
            <a:solidFill>
              <a:srgbClr val="E6E45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324241" y="3057769"/>
            <a:ext cx="0" cy="400539"/>
          </a:xfrm>
          <a:prstGeom prst="line">
            <a:avLst/>
          </a:prstGeom>
          <a:ln w="57150" cmpd="sng">
            <a:solidFill>
              <a:srgbClr val="221E7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6623558" y="4112846"/>
            <a:ext cx="0" cy="976923"/>
          </a:xfrm>
          <a:prstGeom prst="line">
            <a:avLst/>
          </a:prstGeom>
          <a:ln w="57150" cmpd="sng">
            <a:solidFill>
              <a:srgbClr val="906FA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9925553" y="4464539"/>
            <a:ext cx="0" cy="625230"/>
          </a:xfrm>
          <a:prstGeom prst="line">
            <a:avLst/>
          </a:prstGeom>
          <a:ln w="57150" cmpd="sng">
            <a:solidFill>
              <a:srgbClr val="139A7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1117404" y="3048000"/>
            <a:ext cx="0" cy="976923"/>
          </a:xfrm>
          <a:prstGeom prst="line">
            <a:avLst/>
          </a:prstGeom>
          <a:ln w="57150" cmpd="sng">
            <a:solidFill>
              <a:srgbClr val="F17D4D"/>
            </a:solidFill>
          </a:ln>
        </p:spPr>
        <p:style>
          <a:lnRef idx="2">
            <a:schemeClr val="accent1"/>
          </a:lnRef>
          <a:fillRef idx="0">
            <a:schemeClr val="accent1"/>
          </a:fillRef>
          <a:effectRef idx="1">
            <a:schemeClr val="accent1"/>
          </a:effectRef>
          <a:fontRef idx="minor">
            <a:schemeClr val="tx1"/>
          </a:fontRef>
        </p:style>
      </p:cxnSp>
      <p:pic>
        <p:nvPicPr>
          <p:cNvPr id="47" name="Picture 46" descr="Light Blue Arc.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480000" flipH="1">
            <a:off x="6940018" y="3443596"/>
            <a:ext cx="1228969" cy="1019983"/>
          </a:xfrm>
          <a:prstGeom prst="rect">
            <a:avLst/>
          </a:prstGeom>
        </p:spPr>
      </p:pic>
      <p:cxnSp>
        <p:nvCxnSpPr>
          <p:cNvPr id="49" name="Straight Connector 48"/>
          <p:cNvCxnSpPr/>
          <p:nvPr/>
        </p:nvCxnSpPr>
        <p:spPr>
          <a:xfrm flipV="1">
            <a:off x="7445141" y="2962439"/>
            <a:ext cx="0" cy="400539"/>
          </a:xfrm>
          <a:prstGeom prst="line">
            <a:avLst/>
          </a:prstGeom>
          <a:ln w="57150" cmpd="sng">
            <a:solidFill>
              <a:srgbClr val="99E0FA"/>
            </a:solidFill>
          </a:ln>
        </p:spPr>
        <p:style>
          <a:lnRef idx="2">
            <a:schemeClr val="accent1"/>
          </a:lnRef>
          <a:fillRef idx="0">
            <a:schemeClr val="accent1"/>
          </a:fillRef>
          <a:effectRef idx="1">
            <a:schemeClr val="accent1"/>
          </a:effectRef>
          <a:fontRef idx="minor">
            <a:schemeClr val="tx1"/>
          </a:fontRef>
        </p:style>
      </p:cxnSp>
      <p:sp>
        <p:nvSpPr>
          <p:cNvPr id="51" name="Content Placeholder 13"/>
          <p:cNvSpPr txBox="1">
            <a:spLocks/>
          </p:cNvSpPr>
          <p:nvPr/>
        </p:nvSpPr>
        <p:spPr>
          <a:xfrm>
            <a:off x="7092472" y="2799354"/>
            <a:ext cx="1044148" cy="287725"/>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800">
                <a:latin typeface="Montserrat Medium"/>
                <a:cs typeface="Montserrat Medium"/>
              </a:rPr>
              <a:t>Ideation</a:t>
            </a:r>
          </a:p>
        </p:txBody>
      </p:sp>
      <p:pic>
        <p:nvPicPr>
          <p:cNvPr id="56" name="Picture 55" descr="Half Arc_Pink.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760000">
            <a:off x="8052964" y="3658834"/>
            <a:ext cx="1244230" cy="886427"/>
          </a:xfrm>
          <a:prstGeom prst="rect">
            <a:avLst/>
          </a:prstGeom>
        </p:spPr>
      </p:pic>
      <p:sp>
        <p:nvSpPr>
          <p:cNvPr id="57" name="Content Placeholder 13"/>
          <p:cNvSpPr txBox="1">
            <a:spLocks/>
          </p:cNvSpPr>
          <p:nvPr/>
        </p:nvSpPr>
        <p:spPr>
          <a:xfrm>
            <a:off x="8136620" y="2306572"/>
            <a:ext cx="1416453" cy="452217"/>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800">
                <a:latin typeface="Montserrat Medium"/>
                <a:cs typeface="Montserrat Medium"/>
              </a:rPr>
              <a:t>Prototyping</a:t>
            </a:r>
          </a:p>
        </p:txBody>
      </p:sp>
      <p:cxnSp>
        <p:nvCxnSpPr>
          <p:cNvPr id="58" name="Straight Connector 57"/>
          <p:cNvCxnSpPr/>
          <p:nvPr/>
        </p:nvCxnSpPr>
        <p:spPr>
          <a:xfrm flipV="1">
            <a:off x="8542731" y="2741419"/>
            <a:ext cx="0" cy="664308"/>
          </a:xfrm>
          <a:prstGeom prst="line">
            <a:avLst/>
          </a:prstGeom>
          <a:ln w="57150" cmpd="sng">
            <a:solidFill>
              <a:srgbClr val="D488B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847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7586" y="889687"/>
            <a:ext cx="10849569" cy="3521676"/>
          </a:xfrm>
          <a:prstGeom prst="rect">
            <a:avLst/>
          </a:prstGeom>
        </p:spPr>
        <p:txBody>
          <a:bodyPr/>
          <a:lstStyle/>
          <a:p>
            <a:r>
              <a:rPr lang="en-US" dirty="0">
                <a:solidFill>
                  <a:srgbClr val="0070C0"/>
                </a:solidFill>
              </a:rPr>
              <a:t>Test</a:t>
            </a:r>
            <a:r>
              <a:rPr lang="en-US" dirty="0"/>
              <a:t> - </a:t>
            </a:r>
            <a:r>
              <a:rPr lang="en-US" sz="2800" dirty="0"/>
              <a:t>testing with the users or potential users help us to learn from the feedback, further develop ideas and discard or change until we are happy with our solution</a:t>
            </a:r>
            <a:r>
              <a:rPr lang="en-US" dirty="0"/>
              <a:t> </a:t>
            </a:r>
            <a:endParaRPr lang="en-US" sz="2800" dirty="0"/>
          </a:p>
        </p:txBody>
      </p:sp>
      <p:sp>
        <p:nvSpPr>
          <p:cNvPr id="15" name="Content Placeholder 13"/>
          <p:cNvSpPr txBox="1">
            <a:spLocks/>
          </p:cNvSpPr>
          <p:nvPr/>
        </p:nvSpPr>
        <p:spPr>
          <a:xfrm>
            <a:off x="2895599" y="3963989"/>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400"/>
              <a:t>.</a:t>
            </a:r>
          </a:p>
        </p:txBody>
      </p:sp>
      <p:pic>
        <p:nvPicPr>
          <p:cNvPr id="10" name="Picture 9" descr="Cub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4828" y="333653"/>
            <a:ext cx="1527993" cy="1709615"/>
          </a:xfrm>
          <a:prstGeom prst="rect">
            <a:avLst/>
          </a:prstGeom>
        </p:spPr>
      </p:pic>
    </p:spTree>
    <p:extLst>
      <p:ext uri="{BB962C8B-B14F-4D97-AF65-F5344CB8AC3E}">
        <p14:creationId xmlns:p14="http://schemas.microsoft.com/office/powerpoint/2010/main" val="1619157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
        <p:nvSpPr>
          <p:cNvPr id="6" name="Title 5"/>
          <p:cNvSpPr>
            <a:spLocks noGrp="1"/>
          </p:cNvSpPr>
          <p:nvPr>
            <p:ph type="title"/>
          </p:nvPr>
        </p:nvSpPr>
        <p:spPr>
          <a:xfrm>
            <a:off x="838200" y="746126"/>
            <a:ext cx="5521569" cy="1573004"/>
          </a:xfrm>
        </p:spPr>
        <p:txBody>
          <a:bodyPr/>
          <a:lstStyle/>
          <a:p>
            <a:r>
              <a:rPr lang="en-US"/>
              <a:t>Feedback interviews -</a:t>
            </a:r>
          </a:p>
        </p:txBody>
      </p:sp>
      <p:sp>
        <p:nvSpPr>
          <p:cNvPr id="9" name="Text Placeholder 8"/>
          <p:cNvSpPr>
            <a:spLocks noGrp="1"/>
          </p:cNvSpPr>
          <p:nvPr>
            <p:ph type="body" sz="quarter" idx="14"/>
          </p:nvPr>
        </p:nvSpPr>
        <p:spPr>
          <a:xfrm>
            <a:off x="840886" y="2517913"/>
            <a:ext cx="5245282" cy="365673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dirty="0">
                <a:solidFill>
                  <a:srgbClr val="0070C0"/>
                </a:solidFill>
                <a:latin typeface="Montserrat" charset="0"/>
                <a:ea typeface="Montserrat" charset="0"/>
                <a:cs typeface="Montserrat" charset="0"/>
              </a:rPr>
              <a:t>Tips </a:t>
            </a:r>
          </a:p>
          <a:p>
            <a:pPr>
              <a:lnSpc>
                <a:spcPct val="100000"/>
              </a:lnSpc>
              <a:spcAft>
                <a:spcPts val="0"/>
              </a:spcAft>
              <a:defRPr/>
            </a:pPr>
            <a:r>
              <a:rPr lang="en-US" dirty="0"/>
              <a:t>Seek honest feedback</a:t>
            </a:r>
          </a:p>
          <a:p>
            <a:pPr>
              <a:lnSpc>
                <a:spcPct val="100000"/>
              </a:lnSpc>
              <a:spcAft>
                <a:spcPts val="0"/>
              </a:spcAft>
              <a:defRPr/>
            </a:pPr>
            <a:r>
              <a:rPr lang="en-US" dirty="0"/>
              <a:t>Don’t be tempted to defend your idea- listen only </a:t>
            </a:r>
          </a:p>
          <a:p>
            <a:pPr>
              <a:lnSpc>
                <a:spcPct val="100000"/>
              </a:lnSpc>
              <a:spcAft>
                <a:spcPts val="0"/>
              </a:spcAft>
              <a:defRPr/>
            </a:pPr>
            <a:r>
              <a:rPr lang="en-US" dirty="0"/>
              <a:t>Try it on a wide range of people</a:t>
            </a:r>
          </a:p>
          <a:p>
            <a:pPr>
              <a:lnSpc>
                <a:spcPct val="100000"/>
              </a:lnSpc>
              <a:spcAft>
                <a:spcPts val="0"/>
              </a:spcAft>
              <a:defRPr/>
            </a:pPr>
            <a:r>
              <a:rPr lang="en-US" dirty="0"/>
              <a:t>Don’t filter/ plenty of notes</a:t>
            </a:r>
          </a:p>
          <a:p>
            <a:pPr>
              <a:lnSpc>
                <a:spcPct val="100000"/>
              </a:lnSpc>
              <a:spcAft>
                <a:spcPts val="0"/>
              </a:spcAft>
              <a:defRPr/>
            </a:pPr>
            <a:r>
              <a:rPr lang="en-US" dirty="0"/>
              <a:t>Hand it to them to and observe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 name="Picture 6" descr="Cub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4577" y="169002"/>
            <a:ext cx="1527993" cy="1709615"/>
          </a:xfrm>
          <a:prstGeom prst="rect">
            <a:avLst/>
          </a:prstGeom>
        </p:spPr>
      </p:pic>
    </p:spTree>
    <p:extLst>
      <p:ext uri="{BB962C8B-B14F-4D97-AF65-F5344CB8AC3E}">
        <p14:creationId xmlns:p14="http://schemas.microsoft.com/office/powerpoint/2010/main" val="495575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46126"/>
            <a:ext cx="5521569" cy="2596842"/>
          </a:xfrm>
        </p:spPr>
        <p:txBody>
          <a:bodyPr/>
          <a:lstStyle/>
          <a:p>
            <a:r>
              <a:rPr lang="en-US"/>
              <a:t>Working while we snack and drink </a:t>
            </a:r>
          </a:p>
        </p:txBody>
      </p:sp>
      <p:pic>
        <p:nvPicPr>
          <p:cNvPr id="10" name="Picture Placeholder 9" descr="Design Hub_D Icon_RGB_4.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53" r="253"/>
          <a:stretch>
            <a:fillRect/>
          </a:stretch>
        </p:blipFill>
        <p:spPr/>
      </p:pic>
      <p:sp>
        <p:nvSpPr>
          <p:cNvPr id="9" name="Text Placeholder 8"/>
          <p:cNvSpPr>
            <a:spLocks noGrp="1"/>
          </p:cNvSpPr>
          <p:nvPr>
            <p:ph type="body" sz="quarter" idx="14"/>
          </p:nvPr>
        </p:nvSpPr>
        <p:spPr>
          <a:xfrm>
            <a:off x="840886" y="4286865"/>
            <a:ext cx="5245282" cy="188777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4" name="Picture Placeholder 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1" r="31"/>
          <a:stretch>
            <a:fillRect/>
          </a:stretch>
        </p:blipFill>
        <p:spPr>
          <a:xfrm rot="5400000">
            <a:off x="6321425" y="877888"/>
            <a:ext cx="5195888" cy="5199062"/>
          </a:xfrm>
        </p:spPr>
      </p:pic>
    </p:spTree>
    <p:extLst>
      <p:ext uri="{BB962C8B-B14F-4D97-AF65-F5344CB8AC3E}">
        <p14:creationId xmlns:p14="http://schemas.microsoft.com/office/powerpoint/2010/main" val="4242732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Iterate and present your ideas </a:t>
            </a:r>
          </a:p>
        </p:txBody>
      </p:sp>
      <p:sp>
        <p:nvSpPr>
          <p:cNvPr id="5" name="Text Placeholder 4"/>
          <p:cNvSpPr>
            <a:spLocks noGrp="1"/>
          </p:cNvSpPr>
          <p:nvPr>
            <p:ph type="body" sz="quarter" idx="14"/>
          </p:nvPr>
        </p:nvSpPr>
        <p:spPr>
          <a:xfrm>
            <a:off x="840885" y="1957302"/>
            <a:ext cx="5287199" cy="4521478"/>
          </a:xfrm>
        </p:spPr>
        <p:txBody>
          <a:bodyPr/>
          <a:lstStyle/>
          <a:p>
            <a:r>
              <a:rPr lang="en-US" dirty="0"/>
              <a:t>Incorporate the feedback and make changes to your prototype.</a:t>
            </a:r>
          </a:p>
          <a:p>
            <a:endParaRPr lang="en-US" dirty="0"/>
          </a:p>
          <a:p>
            <a:r>
              <a:rPr lang="en-US" dirty="0"/>
              <a:t>Prepare your story</a:t>
            </a:r>
          </a:p>
          <a:p>
            <a:r>
              <a:rPr lang="en-US" dirty="0"/>
              <a:t>Our challenge is ….</a:t>
            </a:r>
          </a:p>
          <a:p>
            <a:r>
              <a:rPr lang="en-US" dirty="0"/>
              <a:t>We found out that ….</a:t>
            </a:r>
          </a:p>
          <a:p>
            <a:r>
              <a:rPr lang="en-US" dirty="0"/>
              <a:t>So we designed ….</a:t>
            </a:r>
          </a:p>
          <a:p>
            <a:r>
              <a:rPr lang="en-US" dirty="0"/>
              <a:t>It will solve the challenge by…..</a:t>
            </a:r>
          </a:p>
          <a:p>
            <a:r>
              <a:rPr lang="en-US" dirty="0"/>
              <a:t>After testing we found out that………</a:t>
            </a:r>
          </a:p>
          <a:p>
            <a:r>
              <a:rPr lang="en-US" dirty="0"/>
              <a:t> </a:t>
            </a:r>
          </a:p>
          <a:p>
            <a:endParaRPr lang="en-US" dirty="0"/>
          </a:p>
        </p:txBody>
      </p:sp>
      <p:pic>
        <p:nvPicPr>
          <p:cNvPr id="10" name="Picture 10">
            <a:extLst>
              <a:ext uri="{FF2B5EF4-FFF2-40B4-BE49-F238E27FC236}">
                <a16:creationId xmlns:a16="http://schemas.microsoft.com/office/drawing/2014/main" id="{2859E22F-3AF3-46E9-8061-53CFE830C775}"/>
              </a:ext>
            </a:extLst>
          </p:cNvPr>
          <p:cNvPicPr>
            <a:picLocks noGrp="1" noChangeAspect="1"/>
          </p:cNvPicPr>
          <p:nvPr>
            <p:ph type="pic" sz="quarter" idx="11"/>
          </p:nvPr>
        </p:nvPicPr>
        <p:blipFill rotWithShape="1">
          <a:blip r:embed="rId2"/>
          <a:srcRect l="15210" r="15210"/>
          <a:stretch/>
        </p:blipFill>
        <p:spPr>
          <a:xfrm rot="3840000">
            <a:off x="6801922" y="705084"/>
            <a:ext cx="3742795" cy="5403300"/>
          </a:xfrm>
          <a:prstGeom prst="rect">
            <a:avLst/>
          </a:prstGeom>
        </p:spPr>
      </p:pic>
      <p:pic>
        <p:nvPicPr>
          <p:cNvPr id="7" name="Picture 6" descr="Cub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3921" y="185617"/>
            <a:ext cx="1527993" cy="1709615"/>
          </a:xfrm>
          <a:prstGeom prst="rect">
            <a:avLst/>
          </a:prstGeom>
        </p:spPr>
      </p:pic>
    </p:spTree>
    <p:extLst>
      <p:ext uri="{BB962C8B-B14F-4D97-AF65-F5344CB8AC3E}">
        <p14:creationId xmlns:p14="http://schemas.microsoft.com/office/powerpoint/2010/main" val="426394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a:t>Approach</a:t>
            </a:r>
          </a:p>
        </p:txBody>
      </p:sp>
      <p:pic>
        <p:nvPicPr>
          <p:cNvPr id="20"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sp>
        <p:nvSpPr>
          <p:cNvPr id="14" name="Content Placeholder 13"/>
          <p:cNvSpPr>
            <a:spLocks noGrp="1"/>
          </p:cNvSpPr>
          <p:nvPr>
            <p:ph idx="4294967295"/>
          </p:nvPr>
        </p:nvSpPr>
        <p:spPr>
          <a:xfrm>
            <a:off x="732693" y="4240213"/>
            <a:ext cx="2044700" cy="2187575"/>
          </a:xfrm>
          <a:prstGeom prst="rect">
            <a:avLst/>
          </a:prstGeom>
        </p:spPr>
        <p:txBody>
          <a:bodyPr bIns="0">
            <a:noAutofit/>
          </a:bodyPr>
          <a:lstStyle/>
          <a:p>
            <a:pPr marL="0" indent="0">
              <a:lnSpc>
                <a:spcPts val="1700"/>
              </a:lnSpc>
              <a:spcBef>
                <a:spcPts val="0"/>
              </a:spcBef>
              <a:spcAft>
                <a:spcPts val="600"/>
              </a:spcAft>
              <a:buNone/>
            </a:pPr>
            <a:r>
              <a:rPr lang="en-US" sz="2000" err="1">
                <a:latin typeface="Montserrat Medium"/>
                <a:cs typeface="Montserrat Medium"/>
              </a:rPr>
              <a:t>Empathise</a:t>
            </a:r>
            <a:endParaRPr lang="en-US" sz="2000">
              <a:latin typeface="Montserrat Medium"/>
              <a:cs typeface="Montserrat Medium"/>
            </a:endParaRPr>
          </a:p>
          <a:p>
            <a:pPr marL="0" indent="0">
              <a:lnSpc>
                <a:spcPts val="1700"/>
              </a:lnSpc>
              <a:spcBef>
                <a:spcPts val="0"/>
              </a:spcBef>
              <a:spcAft>
                <a:spcPts val="600"/>
              </a:spcAft>
              <a:buNone/>
            </a:pPr>
            <a:r>
              <a:rPr lang="en-US" sz="1400"/>
              <a:t>Develop a deep understanding of your end users using ethnographic research methods. Learn about audience and users.</a:t>
            </a:r>
          </a:p>
        </p:txBody>
      </p:sp>
      <p:pic>
        <p:nvPicPr>
          <p:cNvPr id="6" name="Picture 5" descr="Asterix Patter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3" y="2188308"/>
            <a:ext cx="1709615" cy="1709615"/>
          </a:xfrm>
          <a:prstGeom prst="rect">
            <a:avLst/>
          </a:prstGeom>
        </p:spPr>
      </p:pic>
      <p:pic>
        <p:nvPicPr>
          <p:cNvPr id="8" name="Picture 7" descr="Double Arc Dark 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599" y="2211756"/>
            <a:ext cx="1725245" cy="1725245"/>
          </a:xfrm>
          <a:prstGeom prst="rect">
            <a:avLst/>
          </a:prstGeom>
        </p:spPr>
      </p:pic>
      <p:pic>
        <p:nvPicPr>
          <p:cNvPr id="9" name="Picture 8" descr="Meccano Angl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0671" y="2194482"/>
            <a:ext cx="1353342" cy="1674135"/>
          </a:xfrm>
          <a:prstGeom prst="rect">
            <a:avLst/>
          </a:prstGeom>
        </p:spPr>
      </p:pic>
      <p:pic>
        <p:nvPicPr>
          <p:cNvPr id="10" name="Picture 9" descr="Cub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4177" y="2198079"/>
            <a:ext cx="1527993" cy="1709615"/>
          </a:xfrm>
          <a:prstGeom prst="rect">
            <a:avLst/>
          </a:prstGeom>
        </p:spPr>
      </p:pic>
      <p:pic>
        <p:nvPicPr>
          <p:cNvPr id="11" name="Picture 10" descr="Rounded Cross Pattern Yellow.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0354" y="2253916"/>
            <a:ext cx="1701800" cy="1689600"/>
          </a:xfrm>
          <a:prstGeom prst="rect">
            <a:avLst/>
          </a:prstGeom>
        </p:spPr>
      </p:pic>
      <p:sp>
        <p:nvSpPr>
          <p:cNvPr id="15" name="Content Placeholder 13"/>
          <p:cNvSpPr txBox="1">
            <a:spLocks/>
          </p:cNvSpPr>
          <p:nvPr/>
        </p:nvSpPr>
        <p:spPr>
          <a:xfrm>
            <a:off x="2674620" y="4239844"/>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Define</a:t>
            </a:r>
          </a:p>
          <a:p>
            <a:pPr marL="0" indent="0">
              <a:lnSpc>
                <a:spcPts val="1700"/>
              </a:lnSpc>
              <a:spcBef>
                <a:spcPts val="0"/>
              </a:spcBef>
              <a:spcAft>
                <a:spcPts val="600"/>
              </a:spcAft>
              <a:buNone/>
            </a:pPr>
            <a:r>
              <a:rPr lang="en-US" sz="1400"/>
              <a:t>Make sense from your research. What are the insights?  What is connected?  What are unmet needs and desires of your audience? Clearly articulate and frame the problem you wish to solve.</a:t>
            </a:r>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Ideate</a:t>
            </a:r>
          </a:p>
          <a:p>
            <a:pPr marL="0" indent="0">
              <a:lnSpc>
                <a:spcPts val="1700"/>
              </a:lnSpc>
              <a:spcBef>
                <a:spcPts val="0"/>
              </a:spcBef>
              <a:spcAft>
                <a:spcPts val="600"/>
              </a:spcAft>
              <a:buNone/>
            </a:pPr>
            <a:r>
              <a:rPr lang="en-US" sz="1400"/>
              <a:t>Brainstorm lots of creative and potential solutions. Select the best solutions from the view of people, technology and business.</a:t>
            </a:r>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Prototype</a:t>
            </a:r>
          </a:p>
          <a:p>
            <a:pPr marL="0" indent="0">
              <a:lnSpc>
                <a:spcPts val="1700"/>
              </a:lnSpc>
              <a:spcBef>
                <a:spcPts val="0"/>
              </a:spcBef>
              <a:spcAft>
                <a:spcPts val="600"/>
              </a:spcAft>
              <a:buNone/>
            </a:pPr>
            <a:r>
              <a:rPr lang="en-US" sz="1400"/>
              <a:t>Build a representation of of your ideas to test all or part of your solution. Create a series of fast prototypes to test your design direction. Showing is better than telling.</a:t>
            </a:r>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Test</a:t>
            </a:r>
          </a:p>
          <a:p>
            <a:pPr marL="0" indent="0">
              <a:lnSpc>
                <a:spcPts val="1700"/>
              </a:lnSpc>
              <a:spcBef>
                <a:spcPts val="0"/>
              </a:spcBef>
              <a:spcAft>
                <a:spcPts val="600"/>
              </a:spcAft>
              <a:buNone/>
            </a:pPr>
            <a:r>
              <a:rPr lang="en-US" sz="1400"/>
              <a:t>Engage in a continuous, short cycle innovation process to improve your design. Get feedback from end users and a variety of stakeholders.</a:t>
            </a:r>
          </a:p>
        </p:txBody>
      </p:sp>
    </p:spTree>
    <p:extLst>
      <p:ext uri="{BB962C8B-B14F-4D97-AF65-F5344CB8AC3E}">
        <p14:creationId xmlns:p14="http://schemas.microsoft.com/office/powerpoint/2010/main" val="4276095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965430" y="629268"/>
            <a:ext cx="6586491" cy="1286160"/>
          </a:xfrm>
        </p:spPr>
        <p:txBody>
          <a:bodyPr vert="horz" lIns="91440" tIns="45720" rIns="91440" bIns="45720" rtlCol="0" anchor="b">
            <a:normAutofit/>
          </a:bodyPr>
          <a:lstStyle/>
          <a:p>
            <a:pPr>
              <a:lnSpc>
                <a:spcPct val="90000"/>
              </a:lnSpc>
            </a:pPr>
            <a:r>
              <a:rPr lang="en-US" b="0">
                <a:latin typeface="Montserrat Medium" charset="0"/>
                <a:ea typeface="Montserrat Medium" charset="0"/>
                <a:cs typeface="Montserrat Medium" charset="0"/>
              </a:rPr>
              <a:t>I like , I wish , I wonder</a:t>
            </a:r>
          </a:p>
        </p:txBody>
      </p:sp>
      <p:pic>
        <p:nvPicPr>
          <p:cNvPr id="4" name="Picture Placeholder 3"/>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4937" b="4937"/>
          <a:stretch/>
        </p:blipFill>
        <p:spPr>
          <a:xfrm rot="5400000">
            <a:off x="-1062278" y="1111203"/>
            <a:ext cx="6858000" cy="4635591"/>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A53C"/>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4"/>
          </p:nvPr>
        </p:nvSpPr>
        <p:spPr>
          <a:xfrm>
            <a:off x="4965431" y="2438400"/>
            <a:ext cx="6586489" cy="3785419"/>
          </a:xfrm>
        </p:spPr>
        <p:txBody>
          <a:bodyPr vert="horz" lIns="91440" tIns="45720" rIns="91440" bIns="45720" numCol="1" spcCol="360000" rtlCol="0" anchor="t">
            <a:normAutofit/>
          </a:bodyPr>
          <a:lstStyle/>
          <a:p>
            <a:pPr>
              <a:lnSpc>
                <a:spcPct val="90000"/>
              </a:lnSpc>
            </a:pPr>
            <a:endParaRPr lang="en-US" sz="2000" dirty="0"/>
          </a:p>
        </p:txBody>
      </p:sp>
    </p:spTree>
    <p:extLst>
      <p:ext uri="{BB962C8B-B14F-4D97-AF65-F5344CB8AC3E}">
        <p14:creationId xmlns:p14="http://schemas.microsoft.com/office/powerpoint/2010/main" val="2840319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2852" y="1354008"/>
            <a:ext cx="9090991" cy="4741991"/>
          </a:xfrm>
        </p:spPr>
        <p:txBody>
          <a:bodyPr/>
          <a:lstStyle/>
          <a:p>
            <a:r>
              <a:rPr lang="en-US" dirty="0"/>
              <a:t>In your work teams</a:t>
            </a:r>
            <a:r>
              <a:rPr lang="mr-IN" dirty="0"/>
              <a:t>…</a:t>
            </a:r>
            <a:r>
              <a:rPr lang="en-US" dirty="0"/>
              <a:t>.</a:t>
            </a:r>
            <a:br>
              <a:rPr lang="en-US" dirty="0"/>
            </a:br>
            <a:r>
              <a:rPr lang="en-US" dirty="0"/>
              <a:t/>
            </a:r>
            <a:br>
              <a:rPr lang="en-US" dirty="0"/>
            </a:br>
            <a:r>
              <a:rPr lang="en-US" sz="2000" dirty="0"/>
              <a:t>Brainstorm two to three things you could do </a:t>
            </a:r>
            <a:r>
              <a:rPr lang="en-US" sz="2000" dirty="0" err="1"/>
              <a:t>utilise</a:t>
            </a:r>
            <a:r>
              <a:rPr lang="en-US" sz="2000" dirty="0"/>
              <a:t> or do differently based on your experience from today</a:t>
            </a:r>
            <a:br>
              <a:rPr lang="en-US" sz="2000" dirty="0"/>
            </a:br>
            <a:r>
              <a:rPr lang="en-US" sz="2000" dirty="0"/>
              <a:t/>
            </a:r>
            <a:br>
              <a:rPr lang="en-US" sz="2000" dirty="0"/>
            </a:br>
            <a:r>
              <a:rPr lang="en-US" sz="2000" dirty="0"/>
              <a:t/>
            </a:r>
            <a:br>
              <a:rPr lang="en-US" sz="2000" dirty="0"/>
            </a:br>
            <a:r>
              <a:rPr lang="en-US" sz="2000" dirty="0" err="1"/>
              <a:t>Shareback</a:t>
            </a:r>
            <a:r>
              <a:rPr lang="en-US" sz="2000" dirty="0"/>
              <a:t> </a:t>
            </a:r>
          </a:p>
        </p:txBody>
      </p:sp>
      <p:sp>
        <p:nvSpPr>
          <p:cNvPr id="3" name="Picture Placeholder 2"/>
          <p:cNvSpPr>
            <a:spLocks noGrp="1"/>
          </p:cNvSpPr>
          <p:nvPr>
            <p:ph type="pic" sz="quarter" idx="11"/>
          </p:nvPr>
        </p:nvSpPr>
        <p:spPr/>
      </p:sp>
    </p:spTree>
    <p:extLst>
      <p:ext uri="{BB962C8B-B14F-4D97-AF65-F5344CB8AC3E}">
        <p14:creationId xmlns:p14="http://schemas.microsoft.com/office/powerpoint/2010/main" val="1858341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EEF6A-315A-4541-8ED9-CA8BABA53776}"/>
              </a:ext>
            </a:extLst>
          </p:cNvPr>
          <p:cNvSpPr>
            <a:spLocks noGrp="1"/>
          </p:cNvSpPr>
          <p:nvPr>
            <p:ph type="title"/>
          </p:nvPr>
        </p:nvSpPr>
        <p:spPr>
          <a:xfrm>
            <a:off x="3959773" y="779456"/>
            <a:ext cx="5521569" cy="1149106"/>
          </a:xfrm>
        </p:spPr>
        <p:txBody>
          <a:bodyPr/>
          <a:lstStyle/>
          <a:p>
            <a:r>
              <a:rPr lang="en-US" err="1"/>
              <a:t>Whakatauki</a:t>
            </a:r>
            <a:endParaRPr lang="en-US"/>
          </a:p>
        </p:txBody>
      </p:sp>
      <p:pic>
        <p:nvPicPr>
          <p:cNvPr id="7" name="Picture Placeholder 6" descr="A picture containing drawing&#10;&#10;Description automatically generated">
            <a:extLst>
              <a:ext uri="{FF2B5EF4-FFF2-40B4-BE49-F238E27FC236}">
                <a16:creationId xmlns:a16="http://schemas.microsoft.com/office/drawing/2014/main" id="{C126BC8C-8D52-40AD-9CE9-A23D03BCD6FC}"/>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53" r="253"/>
          <a:stretch>
            <a:fillRect/>
          </a:stretch>
        </p:blipFill>
        <p:spPr/>
      </p:pic>
      <p:sp>
        <p:nvSpPr>
          <p:cNvPr id="5" name="Text Placeholder 4">
            <a:extLst>
              <a:ext uri="{FF2B5EF4-FFF2-40B4-BE49-F238E27FC236}">
                <a16:creationId xmlns:a16="http://schemas.microsoft.com/office/drawing/2014/main" id="{9D3CBB1B-7AF9-49A3-8F1A-C26D8E7D8E7E}"/>
              </a:ext>
            </a:extLst>
          </p:cNvPr>
          <p:cNvSpPr>
            <a:spLocks noGrp="1"/>
          </p:cNvSpPr>
          <p:nvPr>
            <p:ph type="body" sz="quarter" idx="13"/>
          </p:nvPr>
        </p:nvSpPr>
        <p:spPr>
          <a:xfrm>
            <a:off x="1075226" y="3547241"/>
            <a:ext cx="10041547" cy="1382198"/>
          </a:xfrm>
        </p:spPr>
        <p:txBody>
          <a:bodyPr/>
          <a:lstStyle/>
          <a:p>
            <a:pPr algn="ctr"/>
            <a:r>
              <a:rPr lang="en-NZ" sz="4000" b="1" err="1"/>
              <a:t>Mahia</a:t>
            </a:r>
            <a:r>
              <a:rPr lang="en-NZ" sz="4000" b="1"/>
              <a:t> </a:t>
            </a:r>
            <a:r>
              <a:rPr lang="en-NZ" sz="4000" b="1" err="1"/>
              <a:t>Te</a:t>
            </a:r>
            <a:r>
              <a:rPr lang="en-NZ" sz="4000" b="1"/>
              <a:t> mahi </a:t>
            </a:r>
            <a:r>
              <a:rPr lang="en-NZ" sz="4000" b="1" err="1"/>
              <a:t>hei</a:t>
            </a:r>
            <a:r>
              <a:rPr lang="en-NZ" sz="4000" b="1"/>
              <a:t> </a:t>
            </a:r>
            <a:r>
              <a:rPr lang="en-NZ" sz="4000" b="1" err="1"/>
              <a:t>painga</a:t>
            </a:r>
            <a:r>
              <a:rPr lang="en-NZ" sz="4000" b="1"/>
              <a:t> </a:t>
            </a:r>
            <a:r>
              <a:rPr lang="en-NZ" sz="4000" b="1" err="1"/>
              <a:t>mo</a:t>
            </a:r>
            <a:r>
              <a:rPr lang="en-NZ" sz="4000" b="1"/>
              <a:t> </a:t>
            </a:r>
            <a:r>
              <a:rPr lang="en-NZ" sz="4000" b="1" err="1"/>
              <a:t>Te</a:t>
            </a:r>
            <a:r>
              <a:rPr lang="en-NZ" sz="4000" b="1"/>
              <a:t> iwi</a:t>
            </a:r>
            <a:r>
              <a:rPr lang="en-US" sz="4000" b="1"/>
              <a:t> </a:t>
            </a:r>
          </a:p>
          <a:p>
            <a:pPr algn="ctr"/>
            <a:endParaRPr lang="en-US" sz="4000" b="1"/>
          </a:p>
          <a:p>
            <a:pPr algn="ctr"/>
            <a:r>
              <a:rPr lang="en-US" sz="4000" b="1"/>
              <a:t>We do this for the betterment of the people</a:t>
            </a:r>
            <a:endParaRPr lang="en-US" sz="4000"/>
          </a:p>
        </p:txBody>
      </p:sp>
    </p:spTree>
    <p:extLst>
      <p:ext uri="{BB962C8B-B14F-4D97-AF65-F5344CB8AC3E}">
        <p14:creationId xmlns:p14="http://schemas.microsoft.com/office/powerpoint/2010/main" val="3223184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I like ….</a:t>
            </a:r>
          </a:p>
          <a:p>
            <a:r>
              <a:rPr lang="en-US" dirty="0"/>
              <a:t>I wish ….</a:t>
            </a:r>
          </a:p>
          <a:p>
            <a:r>
              <a:rPr lang="en-US" dirty="0"/>
              <a:t>I wonder …..</a:t>
            </a:r>
          </a:p>
        </p:txBody>
      </p:sp>
      <p:sp>
        <p:nvSpPr>
          <p:cNvPr id="3" name="Title 2"/>
          <p:cNvSpPr>
            <a:spLocks noGrp="1"/>
          </p:cNvSpPr>
          <p:nvPr>
            <p:ph type="title"/>
          </p:nvPr>
        </p:nvSpPr>
        <p:spPr>
          <a:xfrm>
            <a:off x="810064" y="342409"/>
            <a:ext cx="9318674" cy="1149106"/>
          </a:xfrm>
        </p:spPr>
        <p:txBody>
          <a:bodyPr/>
          <a:lstStyle/>
          <a:p>
            <a:r>
              <a:rPr lang="en-US" dirty="0"/>
              <a:t>Reflection and feedback for us</a:t>
            </a:r>
          </a:p>
        </p:txBody>
      </p:sp>
      <p:pic>
        <p:nvPicPr>
          <p:cNvPr id="6" name="Picture Placeholder 19" descr="Design Hub_D Icon_RGB_2.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25" r="325"/>
          <a:stretch>
            <a:fillRect/>
          </a:stretch>
        </p:blipFill>
        <p:spPr>
          <a:xfrm>
            <a:off x="10882433" y="342409"/>
            <a:ext cx="950400" cy="1011600"/>
          </a:xfrm>
          <a:prstGeom prst="rect">
            <a:avLst/>
          </a:prstGeom>
        </p:spPr>
      </p:pic>
      <p:pic>
        <p:nvPicPr>
          <p:cNvPr id="8" name="Picture Placeholder 3">
            <a:extLst>
              <a:ext uri="{FF2B5EF4-FFF2-40B4-BE49-F238E27FC236}">
                <a16:creationId xmlns:a16="http://schemas.microsoft.com/office/drawing/2014/main" id="{476D5480-AD30-4084-A307-3BD52BD12C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37" b="4937"/>
          <a:stretch/>
        </p:blipFill>
        <p:spPr>
          <a:xfrm rot="5400000">
            <a:off x="61236" y="2445710"/>
            <a:ext cx="5265453" cy="3559126"/>
          </a:xfrm>
          <a:prstGeom prst="rect">
            <a:avLst/>
          </a:prstGeom>
          <a:effectLst/>
        </p:spPr>
      </p:pic>
    </p:spTree>
    <p:extLst>
      <p:ext uri="{BB962C8B-B14F-4D97-AF65-F5344CB8AC3E}">
        <p14:creationId xmlns:p14="http://schemas.microsoft.com/office/powerpoint/2010/main" val="189140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40886" y="1354009"/>
            <a:ext cx="9543806" cy="5380899"/>
          </a:xfrm>
        </p:spPr>
        <p:txBody>
          <a:bodyPr/>
          <a:lstStyle/>
          <a:p>
            <a:r>
              <a:rPr lang="en-US" sz="1800" dirty="0" err="1"/>
              <a:t>Curedale</a:t>
            </a:r>
            <a:r>
              <a:rPr lang="en-US" sz="1800" dirty="0"/>
              <a:t>, R. (2016). </a:t>
            </a:r>
            <a:r>
              <a:rPr lang="en-US" sz="1800" i="1" dirty="0"/>
              <a:t>Design thinking: process &amp; methods</a:t>
            </a:r>
            <a:r>
              <a:rPr lang="en-US" sz="1800" dirty="0"/>
              <a:t> (4th edition). Los Angeles, CA: Design Community College.</a:t>
            </a:r>
          </a:p>
          <a:p>
            <a:endParaRPr lang="en-US" sz="1800" dirty="0"/>
          </a:p>
          <a:p>
            <a:r>
              <a:rPr lang="en-US" sz="1800" dirty="0"/>
              <a:t>Kelley, T., &amp; Kelley, D. (2013). </a:t>
            </a:r>
            <a:r>
              <a:rPr lang="en-US" sz="1800" i="1" dirty="0"/>
              <a:t>Creative confidence. Unleashing the creative potential within us all</a:t>
            </a:r>
            <a:r>
              <a:rPr lang="en-US" sz="1800" dirty="0"/>
              <a:t>. New York, NY: Crown Business.</a:t>
            </a:r>
          </a:p>
          <a:p>
            <a:endParaRPr lang="en-US" sz="1800" dirty="0"/>
          </a:p>
          <a:p>
            <a:r>
              <a:rPr lang="en-US" sz="1800" dirty="0" err="1"/>
              <a:t>Lewrick</a:t>
            </a:r>
            <a:r>
              <a:rPr lang="en-US" sz="1800" dirty="0"/>
              <a:t>, M., Link, P., &amp; Leifer, L. (2018). </a:t>
            </a:r>
            <a:r>
              <a:rPr lang="en-US" sz="1800" i="1" dirty="0"/>
              <a:t>The design thinking playbook</a:t>
            </a:r>
            <a:r>
              <a:rPr lang="en-US" sz="1800" dirty="0"/>
              <a:t>. Hoboken, NJ: John Wiley &amp; Sons Inc</a:t>
            </a:r>
          </a:p>
          <a:p>
            <a:endParaRPr lang="en-US" sz="1800" dirty="0"/>
          </a:p>
        </p:txBody>
      </p:sp>
      <p:sp>
        <p:nvSpPr>
          <p:cNvPr id="3" name="Title 2"/>
          <p:cNvSpPr>
            <a:spLocks noGrp="1"/>
          </p:cNvSpPr>
          <p:nvPr>
            <p:ph type="title"/>
          </p:nvPr>
        </p:nvSpPr>
        <p:spPr>
          <a:xfrm>
            <a:off x="838200" y="746126"/>
            <a:ext cx="9556262" cy="607883"/>
          </a:xfrm>
        </p:spPr>
        <p:txBody>
          <a:bodyPr/>
          <a:lstStyle/>
          <a:p>
            <a:r>
              <a:rPr lang="en-US"/>
              <a:t>References</a:t>
            </a:r>
          </a:p>
        </p:txBody>
      </p:sp>
      <p:pic>
        <p:nvPicPr>
          <p:cNvPr id="5" name="Picture Placeholder 19" descr="Design Hub_D Icon_RGB_2.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25" r="325"/>
          <a:stretch>
            <a:fillRect/>
          </a:stretch>
        </p:blipFill>
        <p:spPr>
          <a:xfrm>
            <a:off x="10882433" y="342409"/>
            <a:ext cx="950400" cy="1011600"/>
          </a:xfrm>
          <a:prstGeom prst="rect">
            <a:avLst/>
          </a:prstGeom>
        </p:spPr>
      </p:pic>
    </p:spTree>
    <p:extLst>
      <p:ext uri="{BB962C8B-B14F-4D97-AF65-F5344CB8AC3E}">
        <p14:creationId xmlns:p14="http://schemas.microsoft.com/office/powerpoint/2010/main" val="205529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 up of a sign&#10;&#10;Description automatically generated">
            <a:extLst>
              <a:ext uri="{FF2B5EF4-FFF2-40B4-BE49-F238E27FC236}">
                <a16:creationId xmlns:a16="http://schemas.microsoft.com/office/drawing/2014/main" id="{32EBC023-214C-1A4C-BB89-99114AF48A9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967" b="967"/>
          <a:stretch>
            <a:fillRect/>
          </a:stretch>
        </p:blipFill>
        <p:spPr/>
      </p:pic>
      <p:sp>
        <p:nvSpPr>
          <p:cNvPr id="7" name="Title 6">
            <a:extLst>
              <a:ext uri="{FF2B5EF4-FFF2-40B4-BE49-F238E27FC236}">
                <a16:creationId xmlns:a16="http://schemas.microsoft.com/office/drawing/2014/main" id="{D67D51AD-5764-6B4F-9ED5-014219E800DB}"/>
              </a:ext>
            </a:extLst>
          </p:cNvPr>
          <p:cNvSpPr>
            <a:spLocks noGrp="1"/>
          </p:cNvSpPr>
          <p:nvPr>
            <p:ph type="title"/>
          </p:nvPr>
        </p:nvSpPr>
        <p:spPr/>
        <p:txBody>
          <a:bodyPr/>
          <a:lstStyle/>
          <a:p>
            <a:r>
              <a:rPr lang="en-US"/>
              <a:t>Objectives</a:t>
            </a:r>
          </a:p>
        </p:txBody>
      </p:sp>
      <p:pic>
        <p:nvPicPr>
          <p:cNvPr id="3" name="Picture Placeholder 2" descr="A picture containing drawing&#10;&#10;Description automatically generated">
            <a:extLst>
              <a:ext uri="{FF2B5EF4-FFF2-40B4-BE49-F238E27FC236}">
                <a16:creationId xmlns:a16="http://schemas.microsoft.com/office/drawing/2014/main" id="{92B5F3B8-4316-476F-8424-6062D1786B44}"/>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53" r="253"/>
          <a:stretch>
            <a:fillRect/>
          </a:stretch>
        </p:blipFill>
        <p:spPr/>
      </p:pic>
      <p:sp>
        <p:nvSpPr>
          <p:cNvPr id="10" name="Text Placeholder 9">
            <a:extLst>
              <a:ext uri="{FF2B5EF4-FFF2-40B4-BE49-F238E27FC236}">
                <a16:creationId xmlns:a16="http://schemas.microsoft.com/office/drawing/2014/main" id="{8045000A-E951-EB42-9168-76755215A862}"/>
              </a:ext>
            </a:extLst>
          </p:cNvPr>
          <p:cNvSpPr>
            <a:spLocks noGrp="1"/>
          </p:cNvSpPr>
          <p:nvPr>
            <p:ph type="body" sz="quarter" idx="14"/>
          </p:nvPr>
        </p:nvSpPr>
        <p:spPr/>
        <p:txBody>
          <a:bodyPr/>
          <a:lstStyle/>
          <a:p>
            <a:r>
              <a:rPr lang="en-US" dirty="0"/>
              <a:t>Apply the design thinking process to specific challenges</a:t>
            </a:r>
          </a:p>
          <a:p>
            <a:r>
              <a:rPr lang="en-US" dirty="0"/>
              <a:t>Reflect how the design thinking process and or tools apply to your role</a:t>
            </a:r>
          </a:p>
          <a:p>
            <a:endParaRPr lang="en-US" dirty="0"/>
          </a:p>
          <a:p>
            <a:endParaRPr lang="en-US" dirty="0"/>
          </a:p>
          <a:p>
            <a:endParaRPr lang="en-US" dirty="0"/>
          </a:p>
          <a:p>
            <a:endParaRPr lang="en-US" dirty="0"/>
          </a:p>
          <a:p>
            <a:pPr marL="0" indent="0">
              <a:buNone/>
            </a:pPr>
            <a:r>
              <a:rPr lang="en-NZ" sz="1400" dirty="0"/>
              <a:t>Photo by </a:t>
            </a:r>
            <a:r>
              <a:rPr lang="en-NZ" sz="1400" dirty="0" err="1">
                <a:hlinkClick r:id="rId5"/>
              </a:rPr>
              <a:t>NeONBRAND</a:t>
            </a:r>
            <a:r>
              <a:rPr lang="en-NZ" sz="1400" dirty="0"/>
              <a:t> on </a:t>
            </a:r>
            <a:r>
              <a:rPr lang="en-NZ" sz="1400" dirty="0" err="1">
                <a:hlinkClick r:id="rId6"/>
              </a:rPr>
              <a:t>Unsplash</a:t>
            </a:r>
            <a:endParaRPr lang="en-US" sz="1400" dirty="0"/>
          </a:p>
        </p:txBody>
      </p:sp>
    </p:spTree>
    <p:extLst>
      <p:ext uri="{BB962C8B-B14F-4D97-AF65-F5344CB8AC3E}">
        <p14:creationId xmlns:p14="http://schemas.microsoft.com/office/powerpoint/2010/main" val="547776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6124"/>
            <a:ext cx="9556262" cy="5743886"/>
          </a:xfrm>
        </p:spPr>
        <p:txBody>
          <a:bodyPr/>
          <a:lstStyle/>
          <a:p>
            <a:r>
              <a:rPr lang="en-US"/>
              <a:t>Design Thinking</a:t>
            </a:r>
          </a:p>
        </p:txBody>
      </p:sp>
      <p:pic>
        <p:nvPicPr>
          <p:cNvPr id="5" name="Picture Placeholder 19" descr="Design Hub_D Icon_RGB_2.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25" r="325"/>
          <a:stretch>
            <a:fillRect/>
          </a:stretch>
        </p:blipFill>
        <p:spPr>
          <a:xfrm>
            <a:off x="10882433" y="342409"/>
            <a:ext cx="950400" cy="1011600"/>
          </a:xfrm>
          <a:prstGeom prst="rect">
            <a:avLst/>
          </a:prstGeom>
        </p:spPr>
      </p:pic>
      <p:sp>
        <p:nvSpPr>
          <p:cNvPr id="3" name="Rectangle 2"/>
          <p:cNvSpPr/>
          <p:nvPr/>
        </p:nvSpPr>
        <p:spPr>
          <a:xfrm>
            <a:off x="838199" y="579864"/>
            <a:ext cx="10469137" cy="5370701"/>
          </a:xfrm>
          <a:prstGeom prst="rect">
            <a:avLst/>
          </a:prstGeom>
        </p:spPr>
        <p:txBody>
          <a:bodyPr wrap="square">
            <a:spAutoFit/>
          </a:bodyPr>
          <a:lstStyle/>
          <a:p>
            <a:pPr fontAlgn="base"/>
            <a:r>
              <a:rPr lang="en-NZ" sz="2400">
                <a:solidFill>
                  <a:srgbClr val="000000"/>
                </a:solidFill>
                <a:latin typeface="Montserrat Medium" charset="0"/>
                <a:ea typeface="Montserrat Medium" charset="0"/>
                <a:cs typeface="Montserrat Medium" charset="0"/>
              </a:rPr>
              <a:t>“Design thinking is an approach to designing that supports innovation and intelligent change.”</a:t>
            </a:r>
          </a:p>
          <a:p>
            <a:pPr fontAlgn="base"/>
            <a:endParaRPr lang="en-US" sz="2400">
              <a:solidFill>
                <a:srgbClr val="000000"/>
              </a:solidFill>
              <a:latin typeface="Montserrat Medium" charset="0"/>
              <a:ea typeface="Montserrat Medium" charset="0"/>
              <a:cs typeface="Montserrat Medium" charset="0"/>
            </a:endParaRPr>
          </a:p>
          <a:p>
            <a:pPr fontAlgn="base"/>
            <a:r>
              <a:rPr lang="en-NZ" sz="2400">
                <a:solidFill>
                  <a:srgbClr val="000000"/>
                </a:solidFill>
                <a:latin typeface="Montserrat Medium" charset="0"/>
                <a:ea typeface="Montserrat Medium" charset="0"/>
                <a:cs typeface="Montserrat Medium" charset="0"/>
              </a:rPr>
              <a:t>“Design thinking is a human-centred approach which is driven by creative and analytical thinking, customer empathy, and iterative learning.”</a:t>
            </a:r>
          </a:p>
          <a:p>
            <a:pPr fontAlgn="base"/>
            <a:endParaRPr lang="en-US" sz="2400">
              <a:solidFill>
                <a:srgbClr val="000000"/>
              </a:solidFill>
              <a:latin typeface="Montserrat Medium" charset="0"/>
              <a:ea typeface="Montserrat Medium" charset="0"/>
              <a:cs typeface="Montserrat Medium" charset="0"/>
            </a:endParaRPr>
          </a:p>
          <a:p>
            <a:pPr fontAlgn="base"/>
            <a:r>
              <a:rPr lang="en-NZ" sz="2400">
                <a:solidFill>
                  <a:srgbClr val="000000"/>
                </a:solidFill>
                <a:latin typeface="Montserrat Medium" charset="0"/>
                <a:ea typeface="Montserrat Medium" charset="0"/>
                <a:cs typeface="Montserrat Medium" charset="0"/>
              </a:rPr>
              <a:t>“It involves a toolkit of methods that can be applied to different problems by cross-disciplinary groups or by individuals.”</a:t>
            </a:r>
          </a:p>
          <a:p>
            <a:pPr fontAlgn="base"/>
            <a:endParaRPr lang="en-US" sz="2400">
              <a:solidFill>
                <a:srgbClr val="000000"/>
              </a:solidFill>
              <a:latin typeface="Montserrat Medium" charset="0"/>
              <a:ea typeface="Montserrat Medium" charset="0"/>
              <a:cs typeface="Montserrat Medium" charset="0"/>
            </a:endParaRPr>
          </a:p>
          <a:p>
            <a:pPr fontAlgn="base"/>
            <a:r>
              <a:rPr lang="en-NZ" sz="2400">
                <a:solidFill>
                  <a:srgbClr val="000000"/>
                </a:solidFill>
                <a:latin typeface="Montserrat Medium" charset="0"/>
                <a:ea typeface="Montserrat Medium" charset="0"/>
                <a:cs typeface="Montserrat Medium" charset="0"/>
              </a:rPr>
              <a:t>“Anyone can use design thinking. It can be fun.”</a:t>
            </a:r>
          </a:p>
          <a:p>
            <a:pPr fontAlgn="base"/>
            <a:endParaRPr lang="en-US" sz="2400">
              <a:solidFill>
                <a:srgbClr val="000000"/>
              </a:solidFill>
              <a:latin typeface="Montserrat Medium" charset="0"/>
              <a:ea typeface="Montserrat Medium" charset="0"/>
              <a:cs typeface="Montserrat Medium" charset="0"/>
            </a:endParaRPr>
          </a:p>
          <a:p>
            <a:pPr fontAlgn="base"/>
            <a:r>
              <a:rPr lang="en-NZ" sz="1100" err="1">
                <a:solidFill>
                  <a:srgbClr val="000000"/>
                </a:solidFill>
                <a:latin typeface="Montserrat Medium" charset="0"/>
                <a:ea typeface="Montserrat Medium" charset="0"/>
                <a:cs typeface="Montserrat Medium" charset="0"/>
              </a:rPr>
              <a:t>Curedale</a:t>
            </a:r>
            <a:r>
              <a:rPr lang="en-NZ" sz="1100">
                <a:solidFill>
                  <a:srgbClr val="000000"/>
                </a:solidFill>
                <a:latin typeface="Montserrat Medium" charset="0"/>
                <a:ea typeface="Montserrat Medium" charset="0"/>
                <a:cs typeface="Montserrat Medium" charset="0"/>
              </a:rPr>
              <a:t>, R. (2016). Design Thinking Process and Methods. (3rd ed.). Los Angeles, CA: Design Community College. p.62</a:t>
            </a:r>
          </a:p>
          <a:p>
            <a:pPr fontAlgn="base"/>
            <a:endParaRPr lang="en-NZ" sz="1100">
              <a:solidFill>
                <a:srgbClr val="000000"/>
              </a:solidFill>
              <a:effectLst/>
              <a:latin typeface="Montserrat Medium" charset="0"/>
              <a:ea typeface="Montserrat Medium" charset="0"/>
              <a:cs typeface="Montserrat Medium" charset="0"/>
            </a:endParaRPr>
          </a:p>
          <a:p>
            <a:pPr fontAlgn="base"/>
            <a:endParaRPr lang="en-NZ" sz="1100">
              <a:solidFill>
                <a:srgbClr val="000000"/>
              </a:solidFill>
              <a:latin typeface="Montserrat Medium" charset="0"/>
              <a:ea typeface="Montserrat Medium" charset="0"/>
              <a:cs typeface="Montserrat Medium" charset="0"/>
            </a:endParaRPr>
          </a:p>
          <a:p>
            <a:pPr fontAlgn="base"/>
            <a:endParaRPr lang="en-NZ" sz="1100">
              <a:solidFill>
                <a:srgbClr val="000000"/>
              </a:solidFill>
              <a:effectLst/>
              <a:latin typeface="Montserrat Medium" charset="0"/>
              <a:ea typeface="Montserrat Medium" charset="0"/>
              <a:cs typeface="Montserrat Medium" charset="0"/>
            </a:endParaRPr>
          </a:p>
          <a:p>
            <a:pPr fontAlgn="base"/>
            <a:endParaRPr lang="en-US" sz="1100">
              <a:solidFill>
                <a:srgbClr val="000000"/>
              </a:solidFill>
              <a:effectLst/>
              <a:latin typeface="Montserrat Medium" charset="0"/>
              <a:ea typeface="Montserrat Medium" charset="0"/>
              <a:cs typeface="Montserrat Medium" charset="0"/>
            </a:endParaRPr>
          </a:p>
        </p:txBody>
      </p:sp>
    </p:spTree>
    <p:extLst>
      <p:ext uri="{BB962C8B-B14F-4D97-AF65-F5344CB8AC3E}">
        <p14:creationId xmlns:p14="http://schemas.microsoft.com/office/powerpoint/2010/main" val="2042299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a:t>Approach</a:t>
            </a:r>
          </a:p>
        </p:txBody>
      </p:sp>
      <p:pic>
        <p:nvPicPr>
          <p:cNvPr id="20"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sp>
        <p:nvSpPr>
          <p:cNvPr id="14" name="Content Placeholder 13"/>
          <p:cNvSpPr>
            <a:spLocks noGrp="1"/>
          </p:cNvSpPr>
          <p:nvPr>
            <p:ph idx="4294967295"/>
          </p:nvPr>
        </p:nvSpPr>
        <p:spPr>
          <a:xfrm>
            <a:off x="732693" y="4240213"/>
            <a:ext cx="2044700" cy="2187575"/>
          </a:xfrm>
          <a:prstGeom prst="rect">
            <a:avLst/>
          </a:prstGeom>
        </p:spPr>
        <p:txBody>
          <a:bodyPr bIns="0">
            <a:noAutofit/>
          </a:bodyPr>
          <a:lstStyle/>
          <a:p>
            <a:pPr marL="0" indent="0">
              <a:lnSpc>
                <a:spcPts val="1700"/>
              </a:lnSpc>
              <a:spcBef>
                <a:spcPts val="0"/>
              </a:spcBef>
              <a:spcAft>
                <a:spcPts val="600"/>
              </a:spcAft>
              <a:buNone/>
            </a:pPr>
            <a:r>
              <a:rPr lang="en-US" sz="2000" err="1">
                <a:latin typeface="Montserrat Medium"/>
                <a:cs typeface="Montserrat Medium"/>
              </a:rPr>
              <a:t>Empathise</a:t>
            </a:r>
            <a:endParaRPr lang="en-US" sz="2000">
              <a:latin typeface="Montserrat Medium"/>
              <a:cs typeface="Montserrat Medium"/>
            </a:endParaRPr>
          </a:p>
          <a:p>
            <a:pPr marL="0" indent="0">
              <a:lnSpc>
                <a:spcPts val="1700"/>
              </a:lnSpc>
              <a:spcBef>
                <a:spcPts val="0"/>
              </a:spcBef>
              <a:spcAft>
                <a:spcPts val="600"/>
              </a:spcAft>
              <a:buNone/>
            </a:pPr>
            <a:r>
              <a:rPr lang="en-US" sz="1400"/>
              <a:t>Develop a deep understanding of your end users using ethnographic research methods. Learn about audience and users.</a:t>
            </a:r>
          </a:p>
        </p:txBody>
      </p:sp>
      <p:pic>
        <p:nvPicPr>
          <p:cNvPr id="6" name="Picture 5" descr="Asterix Patter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3" y="2188308"/>
            <a:ext cx="1709615" cy="1709615"/>
          </a:xfrm>
          <a:prstGeom prst="rect">
            <a:avLst/>
          </a:prstGeom>
        </p:spPr>
      </p:pic>
      <p:pic>
        <p:nvPicPr>
          <p:cNvPr id="8" name="Picture 7" descr="Double Arc Dark Gre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599" y="2211756"/>
            <a:ext cx="1725245" cy="1725245"/>
          </a:xfrm>
          <a:prstGeom prst="rect">
            <a:avLst/>
          </a:prstGeom>
        </p:spPr>
      </p:pic>
      <p:pic>
        <p:nvPicPr>
          <p:cNvPr id="9" name="Picture 8" descr="Meccano Angl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0671" y="2194482"/>
            <a:ext cx="1353342" cy="1674135"/>
          </a:xfrm>
          <a:prstGeom prst="rect">
            <a:avLst/>
          </a:prstGeom>
        </p:spPr>
      </p:pic>
      <p:pic>
        <p:nvPicPr>
          <p:cNvPr id="10" name="Picture 9" descr="Cub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4177" y="2198079"/>
            <a:ext cx="1527993" cy="1709615"/>
          </a:xfrm>
          <a:prstGeom prst="rect">
            <a:avLst/>
          </a:prstGeom>
        </p:spPr>
      </p:pic>
      <p:pic>
        <p:nvPicPr>
          <p:cNvPr id="11" name="Picture 10" descr="Rounded Cross Pattern Yellow.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0354" y="2253916"/>
            <a:ext cx="1701800" cy="1689600"/>
          </a:xfrm>
          <a:prstGeom prst="rect">
            <a:avLst/>
          </a:prstGeom>
        </p:spPr>
      </p:pic>
      <p:sp>
        <p:nvSpPr>
          <p:cNvPr id="15" name="Content Placeholder 13"/>
          <p:cNvSpPr txBox="1">
            <a:spLocks/>
          </p:cNvSpPr>
          <p:nvPr/>
        </p:nvSpPr>
        <p:spPr>
          <a:xfrm>
            <a:off x="2674620" y="4239844"/>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Define</a:t>
            </a:r>
          </a:p>
          <a:p>
            <a:pPr marL="0" indent="0">
              <a:lnSpc>
                <a:spcPts val="1700"/>
              </a:lnSpc>
              <a:spcBef>
                <a:spcPts val="0"/>
              </a:spcBef>
              <a:spcAft>
                <a:spcPts val="600"/>
              </a:spcAft>
              <a:buNone/>
            </a:pPr>
            <a:r>
              <a:rPr lang="en-US" sz="1400"/>
              <a:t>Make sense from your research. What are the insights?  What is connected?  What are unmet needs and desires of your audience? Clearly articulate and frame the problem you wish to solve.</a:t>
            </a:r>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Ideate</a:t>
            </a:r>
          </a:p>
          <a:p>
            <a:pPr marL="0" indent="0">
              <a:lnSpc>
                <a:spcPts val="1700"/>
              </a:lnSpc>
              <a:spcBef>
                <a:spcPts val="0"/>
              </a:spcBef>
              <a:spcAft>
                <a:spcPts val="600"/>
              </a:spcAft>
              <a:buNone/>
            </a:pPr>
            <a:r>
              <a:rPr lang="en-US" sz="1400"/>
              <a:t>Brainstorm lots of creative and potential solutions. Select the best solutions from the view of people, technology and business.</a:t>
            </a:r>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Prototype</a:t>
            </a:r>
          </a:p>
          <a:p>
            <a:pPr marL="0" indent="0">
              <a:lnSpc>
                <a:spcPts val="1700"/>
              </a:lnSpc>
              <a:spcBef>
                <a:spcPts val="0"/>
              </a:spcBef>
              <a:spcAft>
                <a:spcPts val="600"/>
              </a:spcAft>
              <a:buNone/>
            </a:pPr>
            <a:r>
              <a:rPr lang="en-US" sz="1400"/>
              <a:t>Build a representation of of your ideas to test all or part of your solution. Create a series of fast prototypes to test your design direction. Showing is better than telling.</a:t>
            </a:r>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2000">
                <a:latin typeface="Montserrat Medium"/>
                <a:cs typeface="Montserrat Medium"/>
              </a:rPr>
              <a:t>Test</a:t>
            </a:r>
          </a:p>
          <a:p>
            <a:pPr marL="0" indent="0">
              <a:lnSpc>
                <a:spcPts val="1700"/>
              </a:lnSpc>
              <a:spcBef>
                <a:spcPts val="0"/>
              </a:spcBef>
              <a:spcAft>
                <a:spcPts val="600"/>
              </a:spcAft>
              <a:buNone/>
            </a:pPr>
            <a:r>
              <a:rPr lang="en-US" sz="1400"/>
              <a:t>Engage in a continuous, short cycle innovation process to improve your design. Get feedback from end users and a variety of stakeholders.</a:t>
            </a:r>
          </a:p>
        </p:txBody>
      </p:sp>
    </p:spTree>
    <p:extLst>
      <p:ext uri="{BB962C8B-B14F-4D97-AF65-F5344CB8AC3E}">
        <p14:creationId xmlns:p14="http://schemas.microsoft.com/office/powerpoint/2010/main" val="211857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a:t>Approach</a:t>
            </a:r>
          </a:p>
        </p:txBody>
      </p:sp>
      <p:pic>
        <p:nvPicPr>
          <p:cNvPr id="20" name="Picture Placeholder 19" descr="Design Hub_D Icon_RGB_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25" r="325"/>
          <a:stretch>
            <a:fillRect/>
          </a:stretch>
        </p:blipFill>
        <p:spPr>
          <a:prstGeom prst="rect">
            <a:avLst/>
          </a:prstGeom>
        </p:spPr>
      </p:pic>
      <p:sp>
        <p:nvSpPr>
          <p:cNvPr id="14" name="Content Placeholder 13"/>
          <p:cNvSpPr>
            <a:spLocks noGrp="1"/>
          </p:cNvSpPr>
          <p:nvPr>
            <p:ph idx="4294967295"/>
          </p:nvPr>
        </p:nvSpPr>
        <p:spPr>
          <a:xfrm>
            <a:off x="732693" y="4240213"/>
            <a:ext cx="2044700" cy="2187575"/>
          </a:xfrm>
          <a:prstGeom prst="rect">
            <a:avLst/>
          </a:prstGeom>
        </p:spPr>
        <p:txBody>
          <a:bodyPr bIns="0">
            <a:noAutofit/>
          </a:bodyPr>
          <a:lstStyle/>
          <a:p>
            <a:pPr marL="0" indent="0">
              <a:lnSpc>
                <a:spcPts val="1700"/>
              </a:lnSpc>
              <a:spcBef>
                <a:spcPts val="0"/>
              </a:spcBef>
              <a:spcAft>
                <a:spcPts val="600"/>
              </a:spcAft>
              <a:buNone/>
            </a:pPr>
            <a:r>
              <a:rPr lang="en-US" sz="2000" err="1">
                <a:latin typeface="Montserrat Medium"/>
                <a:cs typeface="Montserrat Medium"/>
              </a:rPr>
              <a:t>Empathise</a:t>
            </a:r>
            <a:endParaRPr lang="en-US" sz="2000">
              <a:latin typeface="Montserrat Medium"/>
              <a:cs typeface="Montserrat Medium"/>
            </a:endParaRPr>
          </a:p>
          <a:p>
            <a:pPr marL="0" indent="0">
              <a:lnSpc>
                <a:spcPts val="1700"/>
              </a:lnSpc>
              <a:spcBef>
                <a:spcPts val="0"/>
              </a:spcBef>
              <a:spcAft>
                <a:spcPts val="600"/>
              </a:spcAft>
              <a:buNone/>
            </a:pPr>
            <a:r>
              <a:rPr lang="en-US" sz="1400"/>
              <a:t>Develop a deep understanding of your end users using ethnographic research methods. Learn about audience and users.</a:t>
            </a:r>
          </a:p>
        </p:txBody>
      </p:sp>
      <p:pic>
        <p:nvPicPr>
          <p:cNvPr id="6" name="Picture 5" descr="Asterix Patter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3" y="2188308"/>
            <a:ext cx="1709615" cy="1709615"/>
          </a:xfrm>
          <a:prstGeom prst="rect">
            <a:avLst/>
          </a:prstGeom>
        </p:spPr>
      </p:pic>
      <p:sp>
        <p:nvSpPr>
          <p:cNvPr id="15" name="Content Placeholder 13"/>
          <p:cNvSpPr txBox="1">
            <a:spLocks/>
          </p:cNvSpPr>
          <p:nvPr/>
        </p:nvSpPr>
        <p:spPr>
          <a:xfrm>
            <a:off x="2895599" y="3963989"/>
            <a:ext cx="230573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6" name="Content Placeholder 13"/>
          <p:cNvSpPr txBox="1">
            <a:spLocks/>
          </p:cNvSpPr>
          <p:nvPr/>
        </p:nvSpPr>
        <p:spPr>
          <a:xfrm>
            <a:off x="4960815"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7" name="Content Placeholder 13"/>
          <p:cNvSpPr txBox="1">
            <a:spLocks/>
          </p:cNvSpPr>
          <p:nvPr/>
        </p:nvSpPr>
        <p:spPr>
          <a:xfrm>
            <a:off x="7031891" y="4239844"/>
            <a:ext cx="2043724" cy="2435276"/>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endParaRPr lang="en-US" sz="1400"/>
          </a:p>
        </p:txBody>
      </p:sp>
      <p:sp>
        <p:nvSpPr>
          <p:cNvPr id="18" name="Content Placeholder 13"/>
          <p:cNvSpPr txBox="1">
            <a:spLocks/>
          </p:cNvSpPr>
          <p:nvPr/>
        </p:nvSpPr>
        <p:spPr>
          <a:xfrm>
            <a:off x="9083431" y="4239844"/>
            <a:ext cx="2043724" cy="2188309"/>
          </a:xfrm>
          <a:prstGeom prst="rect">
            <a:avLst/>
          </a:prstGeom>
        </p:spPr>
        <p:txBody>
          <a:bodyPr vert="horz" lIns="91440" tIns="4572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600"/>
              </a:spcAft>
              <a:buFont typeface="Arial" panose="020B0604020202020204" pitchFamily="34" charset="0"/>
              <a:buNone/>
            </a:pPr>
            <a:r>
              <a:rPr lang="en-US" sz="1400"/>
              <a:t>.</a:t>
            </a:r>
          </a:p>
        </p:txBody>
      </p:sp>
    </p:spTree>
    <p:extLst>
      <p:ext uri="{BB962C8B-B14F-4D97-AF65-F5344CB8AC3E}">
        <p14:creationId xmlns:p14="http://schemas.microsoft.com/office/powerpoint/2010/main" val="1746325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5-week_Lesson 2" id="{4501CE99-A59F-4D82-A3BE-F27A7F2F31C8}" vid="{F50BAA14-95AE-40E2-BB02-CA717A326F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50AAB96FC21244A5E3FDED92ED41CB" ma:contentTypeVersion="22" ma:contentTypeDescription="Create a new document." ma:contentTypeScope="" ma:versionID="90667ea9412cf7a613b270272cb4179b">
  <xsd:schema xmlns:xsd="http://www.w3.org/2001/XMLSchema" xmlns:xs="http://www.w3.org/2001/XMLSchema" xmlns:p="http://schemas.microsoft.com/office/2006/metadata/properties" xmlns:ns2="543ed988-f45d-479e-ae15-cac7b5493f02" xmlns:ns3="1d812440-7dd2-47f3-8893-9605de019429" targetNamespace="http://schemas.microsoft.com/office/2006/metadata/properties" ma:root="true" ma:fieldsID="e76d1f3c90a55f8b95b75fc924ef2f3f" ns2:_="" ns3:_="">
    <xsd:import namespace="543ed988-f45d-479e-ae15-cac7b5493f02"/>
    <xsd:import namespace="1d812440-7dd2-47f3-8893-9605de0194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z8p8" minOccurs="0"/>
                <xsd:element ref="ns2:Correspondence"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3ed988-f45d-479e-ae15-cac7b5493f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z8p8" ma:index="20" nillable="true" ma:displayName="Application Documents" ma:internalName="z8p8">
      <xsd:simpleType>
        <xsd:restriction base="dms:Text"/>
      </xsd:simpleType>
    </xsd:element>
    <xsd:element name="Correspondence" ma:index="21" nillable="true" ma:displayName="Correspondence" ma:default="0" ma:format="Dropdown" ma:internalName="Correspondence">
      <xsd:simpleType>
        <xsd:restriction base="dms:Boolea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7102640-6942-4390-9f7f-25ee845ca0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812440-7dd2-47f3-8893-9605de01942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ec3697d-97d0-4be4-9bff-0c0691593c42}" ma:internalName="TaxCatchAll" ma:showField="CatchAllData" ma:web="1d812440-7dd2-47f3-8893-9605de0194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d812440-7dd2-47f3-8893-9605de019429">
      <Value>2</Value>
    </TaxCatchAll>
    <SharedWithUsers xmlns="1d812440-7dd2-47f3-8893-9605de019429">
      <UserInfo>
        <DisplayName>Shanan Miles</DisplayName>
        <AccountId>117</AccountId>
        <AccountType/>
      </UserInfo>
      <UserInfo>
        <DisplayName>Aidan Bigham</DisplayName>
        <AccountId>40</AccountId>
        <AccountType/>
      </UserInfo>
      <UserInfo>
        <DisplayName>Jeremy Suisted</DisplayName>
        <AccountId>35</AccountId>
        <AccountType/>
      </UserInfo>
    </SharedWithUsers>
    <z8p8 xmlns="543ed988-f45d-479e-ae15-cac7b5493f02" xsi:nil="true"/>
    <Correspondence xmlns="543ed988-f45d-479e-ae15-cac7b5493f02">false</Correspondence>
    <lcf76f155ced4ddcb4097134ff3c332f xmlns="543ed988-f45d-479e-ae15-cac7b5493f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6EF3B4-3349-4A70-A5B5-259CD20D6157}">
  <ds:schemaRefs>
    <ds:schemaRef ds:uri="http://schemas.microsoft.com/sharepoint/v3/contenttype/forms"/>
  </ds:schemaRefs>
</ds:datastoreItem>
</file>

<file path=customXml/itemProps2.xml><?xml version="1.0" encoding="utf-8"?>
<ds:datastoreItem xmlns:ds="http://schemas.openxmlformats.org/officeDocument/2006/customXml" ds:itemID="{526FE049-ADE3-4244-824E-0A490CB2B4C9}"/>
</file>

<file path=customXml/itemProps3.xml><?xml version="1.0" encoding="utf-8"?>
<ds:datastoreItem xmlns:ds="http://schemas.openxmlformats.org/officeDocument/2006/customXml" ds:itemID="{06D94B62-83F5-41AA-B40F-ED4DAC5CFC59}">
  <ds:schemaRefs>
    <ds:schemaRef ds:uri="5f087740-58b9-4452-95f2-c61caaaccc36"/>
    <ds:schemaRef ds:uri="http://purl.org/dc/terms/"/>
    <ds:schemaRef ds:uri="http://www.w3.org/XML/1998/namespace"/>
    <ds:schemaRef ds:uri="f9234bc5-676d-41d9-98cb-eac5cd0817f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f44faf2b-29f5-42fc-8c29-d4fe90a7cef8"/>
  </ds:schemaRefs>
</ds:datastoreItem>
</file>

<file path=docProps/app.xml><?xml version="1.0" encoding="utf-8"?>
<Properties xmlns="http://schemas.openxmlformats.org/officeDocument/2006/extended-properties" xmlns:vt="http://schemas.openxmlformats.org/officeDocument/2006/docPropsVTypes">
  <Template>15-week_Lesson%202</Template>
  <TotalTime>297</TotalTime>
  <Words>3051</Words>
  <Application>Microsoft Office PowerPoint</Application>
  <PresentationFormat>Widescreen</PresentationFormat>
  <Paragraphs>364</Paragraphs>
  <Slides>59</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Mangal</vt:lpstr>
      <vt:lpstr>Montserrat</vt:lpstr>
      <vt:lpstr>Montserrat Medium</vt:lpstr>
      <vt:lpstr>Office Theme</vt:lpstr>
      <vt:lpstr>Kia ora  Welcome </vt:lpstr>
      <vt:lpstr>Whakatauki</vt:lpstr>
      <vt:lpstr>Lets warm up….  </vt:lpstr>
      <vt:lpstr>In pairs ( someone you don’t know very well )  Spend two minutes each interviewing  each other. Ask lots of questions  Build a prototype that tells a story of your partner  Introduce your partner </vt:lpstr>
      <vt:lpstr>The plan for today…..</vt:lpstr>
      <vt:lpstr>Objectives</vt:lpstr>
      <vt:lpstr>Design Thinking</vt:lpstr>
      <vt:lpstr>Approach</vt:lpstr>
      <vt:lpstr>Approach</vt:lpstr>
      <vt:lpstr>Approach</vt:lpstr>
      <vt:lpstr>Approach</vt:lpstr>
      <vt:lpstr>Approach</vt:lpstr>
      <vt:lpstr>Approach</vt:lpstr>
      <vt:lpstr>BENEFITS of Design Thinking ? </vt:lpstr>
      <vt:lpstr>The approach is….</vt:lpstr>
      <vt:lpstr>Principles we use when design thinking</vt:lpstr>
      <vt:lpstr>Your challenges today are …  </vt:lpstr>
      <vt:lpstr>Your challenges today are …  How might we collaborate with community and volunteer groups to contribute to social wellbeing in our district?  How might we reduce rubbish to landfill in our district?  How might we reimagine our libraries to meet the needs of our community now and in the future? </vt:lpstr>
      <vt:lpstr>Empathy – once we have identified a challenge we set about gathering and documenting as much as we can to understand the challenge.    </vt:lpstr>
      <vt:lpstr>Empathy  </vt:lpstr>
      <vt:lpstr>Empathy  ….</vt:lpstr>
      <vt:lpstr>PowerPoint Presentation</vt:lpstr>
      <vt:lpstr>In your groups  We are part of a Design Thinking workshop with Design Factory New Zealand, and we are investigating the question…  Develop questions – some possible ones  Tell me about the experiences you have had volunteering (or attending an event which was run by volunteers) What does social wellbeing in our district look like to you?  Now and in the future? Tell me about the rubbish you see going to landfill in our district? What do you send to landfill and why? Tell me about the last time you used the library? Why did you use the library?  What do you think libraries will look like in 10 years time? For anyone Tell me about how you find living in our district? If you had a magic wand what would you change right now and why?  Practice amongst yourselves and refine your questions </vt:lpstr>
      <vt:lpstr>Interviews  In pairs, go and interview 3 different people who can help you to understand your challenge  One person to lead the interview, one to take lots of notes. </vt:lpstr>
      <vt:lpstr>Empathy interviews -</vt:lpstr>
      <vt:lpstr>Take a break !</vt:lpstr>
      <vt:lpstr>  Write up your observations /quotes /what you heard/ what people think/ what you inferred/ what stories they told/ how they acted and place them on the wall chart   Use sharpies One statement per post-it Write clearly      .</vt:lpstr>
      <vt:lpstr>Define  – draw upon what you know interpret and weigh up the findings, establish a common knowledge base, identify the real challenge  There are lots of tools - How might we question, affinity map, empathy maps, persona, journey maps, creativity brief – we will use affinity maps and how might we questions </vt:lpstr>
      <vt:lpstr>Affinity mapping </vt:lpstr>
      <vt:lpstr>Share back 2-3  insights</vt:lpstr>
      <vt:lpstr>Create a ‘How Might We’ question for 2 or 3 of your insights</vt:lpstr>
      <vt:lpstr>Shareback</vt:lpstr>
      <vt:lpstr>Ideate  – at this stage we use various methods and approaches to heighten creativity. It’s a very visual stage and the goal is to develop as many different concepts as possible. It may include or exclude limiting factors  We use various brainstorms, include/exclude limiting factors, lotus, SCAMPER</vt:lpstr>
      <vt:lpstr>Ideas ….</vt:lpstr>
      <vt:lpstr>individual brainstorming…on your own </vt:lpstr>
      <vt:lpstr>Share and cluster </vt:lpstr>
      <vt:lpstr>“What if…” Or come up with your own questions related to your insights.</vt:lpstr>
      <vt:lpstr>    </vt:lpstr>
      <vt:lpstr>Kai time!</vt:lpstr>
      <vt:lpstr>Lets re-energise….  </vt:lpstr>
      <vt:lpstr>How would each of these people solve the problem?</vt:lpstr>
      <vt:lpstr>Lotus Blossom</vt:lpstr>
      <vt:lpstr>Scamper</vt:lpstr>
      <vt:lpstr>Top of the Dots</vt:lpstr>
      <vt:lpstr>Prototype – a way of showing our ideas in a tangible way very early on </vt:lpstr>
      <vt:lpstr>Prototype – why? </vt:lpstr>
      <vt:lpstr>Ways of prototyping </vt:lpstr>
      <vt:lpstr>In groups of 2 or 3 choose an idea to prototype   (two prototypes per group) </vt:lpstr>
      <vt:lpstr>As a team select one prototype to test and get feedback  </vt:lpstr>
      <vt:lpstr>Test - testing with the users or potential users help us to learn from the feedback, further develop ideas and discard or change until we are happy with our solution </vt:lpstr>
      <vt:lpstr>Feedback interviews -</vt:lpstr>
      <vt:lpstr>Working while we snack and drink </vt:lpstr>
      <vt:lpstr>Iterate and present your ideas </vt:lpstr>
      <vt:lpstr>Approach</vt:lpstr>
      <vt:lpstr>I like , I wish , I wonder</vt:lpstr>
      <vt:lpstr>In your work teams….  Brainstorm two to three things you could do utilise or do differently based on your experience from today   Shareback </vt:lpstr>
      <vt:lpstr>Whakatauki</vt:lpstr>
      <vt:lpstr>Reflection and feedback for us</vt:lpstr>
      <vt:lpstr>References</vt:lpstr>
    </vt:vector>
  </TitlesOfParts>
  <Company>Wintec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Hub  Week 2</dc:title>
  <dc:creator>Elna Fourie</dc:creator>
  <cp:lastModifiedBy>Erin Bates</cp:lastModifiedBy>
  <cp:revision>15</cp:revision>
  <cp:lastPrinted>2019-01-14T01:55:34Z</cp:lastPrinted>
  <dcterms:created xsi:type="dcterms:W3CDTF">2017-02-27T04:03:17Z</dcterms:created>
  <dcterms:modified xsi:type="dcterms:W3CDTF">2021-04-01T01:09:59Z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0x010100EF50AAB96FC21244A5E3FDED92ED41CB</vt:lpwstr>
  </property>
  <property fmtid="{D5CDD505-2E9C-101B-9397-08002B2CF9AE}" pid="3" name="Classified">
    <vt:lpwstr/>
  </property>
  <property fmtid="{D5CDD505-2E9C-101B-9397-08002B2CF9AE}" pid="4" name="Order">
    <vt:r8>11176200</vt:r8>
  </property>
  <property fmtid="{D5CDD505-2E9C-101B-9397-08002B2CF9AE}" pid="5" name="URL">
    <vt:lpwstr/>
  </property>
  <property fmtid="{D5CDD505-2E9C-101B-9397-08002B2CF9AE}" pid="6" name="xd_Signature">
    <vt:bool>false</vt:bool>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Department / Centre">
    <vt:lpwstr>2;#Office of the Dean|77b1260a-917c-448f-a4d6-b9a87203dc91</vt:lpwstr>
  </property>
</Properties>
</file>